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90" r:id="rId3"/>
    <p:sldId id="291" r:id="rId4"/>
    <p:sldId id="275" r:id="rId5"/>
    <p:sldId id="283" r:id="rId6"/>
    <p:sldId id="284" r:id="rId7"/>
    <p:sldId id="276" r:id="rId8"/>
    <p:sldId id="277" r:id="rId9"/>
    <p:sldId id="278" r:id="rId10"/>
    <p:sldId id="279" r:id="rId11"/>
    <p:sldId id="280" r:id="rId12"/>
    <p:sldId id="282" r:id="rId13"/>
    <p:sldId id="259" r:id="rId14"/>
    <p:sldId id="258" r:id="rId15"/>
    <p:sldId id="260" r:id="rId16"/>
    <p:sldId id="261" r:id="rId17"/>
    <p:sldId id="263" r:id="rId18"/>
    <p:sldId id="264" r:id="rId19"/>
    <p:sldId id="286" r:id="rId20"/>
    <p:sldId id="287" r:id="rId21"/>
    <p:sldId id="285" r:id="rId22"/>
    <p:sldId id="288" r:id="rId2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5B8D2-351D-4650-9399-0DCE4E82CD3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s-ES"/>
        </a:p>
      </dgm:t>
    </dgm:pt>
    <dgm:pt modelId="{056FFBFD-1DB0-4F2C-BE18-976B8F00E273}">
      <dgm:prSet phldrT="[Texto]" custT="1"/>
      <dgm:spPr/>
      <dgm:t>
        <a:bodyPr/>
        <a:lstStyle/>
        <a:p>
          <a:r>
            <a:rPr lang="es-ES" sz="1800" dirty="0"/>
            <a:t>Planificar las acciones</a:t>
          </a:r>
        </a:p>
      </dgm:t>
    </dgm:pt>
    <dgm:pt modelId="{0D3E2B0F-979F-4F26-93E8-5B8A006B9F60}" type="parTrans" cxnId="{0645B7B9-3A0D-4329-90FC-ED9E13628383}">
      <dgm:prSet/>
      <dgm:spPr/>
      <dgm:t>
        <a:bodyPr/>
        <a:lstStyle/>
        <a:p>
          <a:endParaRPr lang="es-ES"/>
        </a:p>
      </dgm:t>
    </dgm:pt>
    <dgm:pt modelId="{772C9127-E5E7-420B-A8DD-C8E23BA73CF1}" type="sibTrans" cxnId="{0645B7B9-3A0D-4329-90FC-ED9E13628383}">
      <dgm:prSet/>
      <dgm:spPr/>
      <dgm:t>
        <a:bodyPr/>
        <a:lstStyle/>
        <a:p>
          <a:endParaRPr lang="es-ES"/>
        </a:p>
      </dgm:t>
    </dgm:pt>
    <dgm:pt modelId="{EFC4E0A6-D3B6-4DE1-968B-9BF5E93F6551}">
      <dgm:prSet phldrT="[Texto]" custT="1"/>
      <dgm:spPr/>
      <dgm:t>
        <a:bodyPr/>
        <a:lstStyle/>
        <a:p>
          <a:r>
            <a:rPr lang="es-ES" sz="1600" dirty="0"/>
            <a:t>Integrar e implementar las acciones en </a:t>
          </a:r>
          <a:r>
            <a:rPr lang="es-ES" sz="1600" dirty="0" smtClean="0"/>
            <a:t>los </a:t>
          </a:r>
          <a:r>
            <a:rPr lang="es-ES" sz="1600" dirty="0"/>
            <a:t>procesos</a:t>
          </a:r>
        </a:p>
      </dgm:t>
    </dgm:pt>
    <dgm:pt modelId="{A211D985-3B90-4FBC-812A-6732FA74754F}" type="parTrans" cxnId="{E18EC705-208A-4B2D-80FA-E714D969CE10}">
      <dgm:prSet/>
      <dgm:spPr/>
      <dgm:t>
        <a:bodyPr/>
        <a:lstStyle/>
        <a:p>
          <a:endParaRPr lang="es-ES"/>
        </a:p>
      </dgm:t>
    </dgm:pt>
    <dgm:pt modelId="{616F0116-D91B-4903-9D88-609527887006}" type="sibTrans" cxnId="{E18EC705-208A-4B2D-80FA-E714D969CE10}">
      <dgm:prSet/>
      <dgm:spPr/>
      <dgm:t>
        <a:bodyPr/>
        <a:lstStyle/>
        <a:p>
          <a:endParaRPr lang="es-ES"/>
        </a:p>
      </dgm:t>
    </dgm:pt>
    <dgm:pt modelId="{95422BB2-5331-468C-9E67-0F7980716D32}">
      <dgm:prSet phldrT="[Texto]"/>
      <dgm:spPr/>
      <dgm:t>
        <a:bodyPr/>
        <a:lstStyle/>
        <a:p>
          <a:r>
            <a:rPr lang="es-ES" dirty="0"/>
            <a:t>Evaluar la eficacia de las mismas</a:t>
          </a:r>
        </a:p>
      </dgm:t>
    </dgm:pt>
    <dgm:pt modelId="{0973B0FB-A9BA-4A9B-A571-0258E7379D40}" type="parTrans" cxnId="{F8880559-F0DC-4082-9126-F62F8CFDB994}">
      <dgm:prSet/>
      <dgm:spPr/>
      <dgm:t>
        <a:bodyPr/>
        <a:lstStyle/>
        <a:p>
          <a:endParaRPr lang="es-ES"/>
        </a:p>
      </dgm:t>
    </dgm:pt>
    <dgm:pt modelId="{5BBF43A9-C03A-4A75-BCD7-BA7B539AE223}" type="sibTrans" cxnId="{F8880559-F0DC-4082-9126-F62F8CFDB994}">
      <dgm:prSet/>
      <dgm:spPr/>
      <dgm:t>
        <a:bodyPr/>
        <a:lstStyle/>
        <a:p>
          <a:endParaRPr lang="es-ES"/>
        </a:p>
      </dgm:t>
    </dgm:pt>
    <dgm:pt modelId="{C1E803B3-EC87-40C3-8DE2-DAF91ADD887A}" type="pres">
      <dgm:prSet presAssocID="{B695B8D2-351D-4650-9399-0DCE4E82CD3E}" presName="Name0" presStyleCnt="0">
        <dgm:presLayoutVars>
          <dgm:chMax val="7"/>
          <dgm:chPref val="7"/>
          <dgm:dir/>
          <dgm:animLvl val="lvl"/>
        </dgm:presLayoutVars>
      </dgm:prSet>
      <dgm:spPr/>
      <dgm:t>
        <a:bodyPr/>
        <a:lstStyle/>
        <a:p>
          <a:endParaRPr lang="es-CO"/>
        </a:p>
      </dgm:t>
    </dgm:pt>
    <dgm:pt modelId="{CE92A8C8-CB5C-4311-A86E-86CEF2FDC4C9}" type="pres">
      <dgm:prSet presAssocID="{056FFBFD-1DB0-4F2C-BE18-976B8F00E273}" presName="Accent1" presStyleCnt="0"/>
      <dgm:spPr/>
    </dgm:pt>
    <dgm:pt modelId="{E1664B89-633C-4E4A-91DB-5C7400592CD3}" type="pres">
      <dgm:prSet presAssocID="{056FFBFD-1DB0-4F2C-BE18-976B8F00E273}" presName="Accent" presStyleLbl="node1" presStyleIdx="0" presStyleCnt="3"/>
      <dgm:spPr>
        <a:solidFill>
          <a:srgbClr val="00B0F0"/>
        </a:solidFill>
      </dgm:spPr>
    </dgm:pt>
    <dgm:pt modelId="{3EA54C17-C07D-41C1-A846-FBA38D80DE22}" type="pres">
      <dgm:prSet presAssocID="{056FFBFD-1DB0-4F2C-BE18-976B8F00E273}" presName="Parent1" presStyleLbl="revTx" presStyleIdx="0" presStyleCnt="3">
        <dgm:presLayoutVars>
          <dgm:chMax val="1"/>
          <dgm:chPref val="1"/>
          <dgm:bulletEnabled val="1"/>
        </dgm:presLayoutVars>
      </dgm:prSet>
      <dgm:spPr/>
      <dgm:t>
        <a:bodyPr/>
        <a:lstStyle/>
        <a:p>
          <a:endParaRPr lang="es-CO"/>
        </a:p>
      </dgm:t>
    </dgm:pt>
    <dgm:pt modelId="{C12D72C0-83F8-4BC3-8394-2C054B6BBD63}" type="pres">
      <dgm:prSet presAssocID="{EFC4E0A6-D3B6-4DE1-968B-9BF5E93F6551}" presName="Accent2" presStyleCnt="0"/>
      <dgm:spPr/>
    </dgm:pt>
    <dgm:pt modelId="{E5ED8C9F-6F9E-4F01-93ED-87DF98FE885A}" type="pres">
      <dgm:prSet presAssocID="{EFC4E0A6-D3B6-4DE1-968B-9BF5E93F6551}" presName="Accent" presStyleLbl="node1" presStyleIdx="1" presStyleCnt="3"/>
      <dgm:spPr>
        <a:solidFill>
          <a:srgbClr val="FFFF00"/>
        </a:solidFill>
      </dgm:spPr>
    </dgm:pt>
    <dgm:pt modelId="{F9DA0577-8528-4051-B002-D35BBE984FE9}" type="pres">
      <dgm:prSet presAssocID="{EFC4E0A6-D3B6-4DE1-968B-9BF5E93F6551}" presName="Parent2" presStyleLbl="revTx" presStyleIdx="1" presStyleCnt="3" custScaleX="266433" custLinFactNeighborX="46038" custLinFactNeighborY="-2362">
        <dgm:presLayoutVars>
          <dgm:chMax val="1"/>
          <dgm:chPref val="1"/>
          <dgm:bulletEnabled val="1"/>
        </dgm:presLayoutVars>
      </dgm:prSet>
      <dgm:spPr/>
      <dgm:t>
        <a:bodyPr/>
        <a:lstStyle/>
        <a:p>
          <a:endParaRPr lang="es-CO"/>
        </a:p>
      </dgm:t>
    </dgm:pt>
    <dgm:pt modelId="{21E332B1-9DB2-4A0A-933D-74F6A3B1E5FD}" type="pres">
      <dgm:prSet presAssocID="{95422BB2-5331-468C-9E67-0F7980716D32}" presName="Accent3" presStyleCnt="0"/>
      <dgm:spPr/>
    </dgm:pt>
    <dgm:pt modelId="{F1AE1BB9-EE6E-4406-A96B-343329A84071}" type="pres">
      <dgm:prSet presAssocID="{95422BB2-5331-468C-9E67-0F7980716D32}" presName="Accent" presStyleLbl="node1" presStyleIdx="2" presStyleCnt="3"/>
      <dgm:spPr>
        <a:solidFill>
          <a:srgbClr val="7030A0"/>
        </a:solidFill>
      </dgm:spPr>
    </dgm:pt>
    <dgm:pt modelId="{F1EA25A5-FFD2-40E1-9E28-A32EA34E87B9}" type="pres">
      <dgm:prSet presAssocID="{95422BB2-5331-468C-9E67-0F7980716D32}" presName="Parent3" presStyleLbl="revTx" presStyleIdx="2" presStyleCnt="3" custScaleY="171940">
        <dgm:presLayoutVars>
          <dgm:chMax val="1"/>
          <dgm:chPref val="1"/>
          <dgm:bulletEnabled val="1"/>
        </dgm:presLayoutVars>
      </dgm:prSet>
      <dgm:spPr/>
      <dgm:t>
        <a:bodyPr/>
        <a:lstStyle/>
        <a:p>
          <a:endParaRPr lang="es-CO"/>
        </a:p>
      </dgm:t>
    </dgm:pt>
  </dgm:ptLst>
  <dgm:cxnLst>
    <dgm:cxn modelId="{0645B7B9-3A0D-4329-90FC-ED9E13628383}" srcId="{B695B8D2-351D-4650-9399-0DCE4E82CD3E}" destId="{056FFBFD-1DB0-4F2C-BE18-976B8F00E273}" srcOrd="0" destOrd="0" parTransId="{0D3E2B0F-979F-4F26-93E8-5B8A006B9F60}" sibTransId="{772C9127-E5E7-420B-A8DD-C8E23BA73CF1}"/>
    <dgm:cxn modelId="{4E292194-DD2C-4C39-8119-2B6AEFB81C1A}" type="presOf" srcId="{EFC4E0A6-D3B6-4DE1-968B-9BF5E93F6551}" destId="{F9DA0577-8528-4051-B002-D35BBE984FE9}" srcOrd="0" destOrd="0" presId="urn:microsoft.com/office/officeart/2009/layout/CircleArrowProcess"/>
    <dgm:cxn modelId="{E18EC705-208A-4B2D-80FA-E714D969CE10}" srcId="{B695B8D2-351D-4650-9399-0DCE4E82CD3E}" destId="{EFC4E0A6-D3B6-4DE1-968B-9BF5E93F6551}" srcOrd="1" destOrd="0" parTransId="{A211D985-3B90-4FBC-812A-6732FA74754F}" sibTransId="{616F0116-D91B-4903-9D88-609527887006}"/>
    <dgm:cxn modelId="{D8CF899C-5A70-48F8-A87A-AEBB90409A27}" type="presOf" srcId="{B695B8D2-351D-4650-9399-0DCE4E82CD3E}" destId="{C1E803B3-EC87-40C3-8DE2-DAF91ADD887A}" srcOrd="0" destOrd="0" presId="urn:microsoft.com/office/officeart/2009/layout/CircleArrowProcess"/>
    <dgm:cxn modelId="{F8880559-F0DC-4082-9126-F62F8CFDB994}" srcId="{B695B8D2-351D-4650-9399-0DCE4E82CD3E}" destId="{95422BB2-5331-468C-9E67-0F7980716D32}" srcOrd="2" destOrd="0" parTransId="{0973B0FB-A9BA-4A9B-A571-0258E7379D40}" sibTransId="{5BBF43A9-C03A-4A75-BCD7-BA7B539AE223}"/>
    <dgm:cxn modelId="{C1EF0A9B-35C4-4BAF-8909-F8EFCD4B6A98}" type="presOf" srcId="{056FFBFD-1DB0-4F2C-BE18-976B8F00E273}" destId="{3EA54C17-C07D-41C1-A846-FBA38D80DE22}" srcOrd="0" destOrd="0" presId="urn:microsoft.com/office/officeart/2009/layout/CircleArrowProcess"/>
    <dgm:cxn modelId="{BDE4906F-3B33-44F7-AF2E-D36DA33B540E}" type="presOf" srcId="{95422BB2-5331-468C-9E67-0F7980716D32}" destId="{F1EA25A5-FFD2-40E1-9E28-A32EA34E87B9}" srcOrd="0" destOrd="0" presId="urn:microsoft.com/office/officeart/2009/layout/CircleArrowProcess"/>
    <dgm:cxn modelId="{98BCD895-F062-420F-A7F0-AF64B2A670DC}" type="presParOf" srcId="{C1E803B3-EC87-40C3-8DE2-DAF91ADD887A}" destId="{CE92A8C8-CB5C-4311-A86E-86CEF2FDC4C9}" srcOrd="0" destOrd="0" presId="urn:microsoft.com/office/officeart/2009/layout/CircleArrowProcess"/>
    <dgm:cxn modelId="{620970C0-8364-4841-8A42-2695C8ED650F}" type="presParOf" srcId="{CE92A8C8-CB5C-4311-A86E-86CEF2FDC4C9}" destId="{E1664B89-633C-4E4A-91DB-5C7400592CD3}" srcOrd="0" destOrd="0" presId="urn:microsoft.com/office/officeart/2009/layout/CircleArrowProcess"/>
    <dgm:cxn modelId="{9D1128A9-A3D9-4D40-A28C-7EAA97B743E3}" type="presParOf" srcId="{C1E803B3-EC87-40C3-8DE2-DAF91ADD887A}" destId="{3EA54C17-C07D-41C1-A846-FBA38D80DE22}" srcOrd="1" destOrd="0" presId="urn:microsoft.com/office/officeart/2009/layout/CircleArrowProcess"/>
    <dgm:cxn modelId="{AEACC6AF-4C6B-4BD8-A4C9-BA539C83ABCE}" type="presParOf" srcId="{C1E803B3-EC87-40C3-8DE2-DAF91ADD887A}" destId="{C12D72C0-83F8-4BC3-8394-2C054B6BBD63}" srcOrd="2" destOrd="0" presId="urn:microsoft.com/office/officeart/2009/layout/CircleArrowProcess"/>
    <dgm:cxn modelId="{027F16A7-D512-46CD-9D37-AC6E60BCBEBC}" type="presParOf" srcId="{C12D72C0-83F8-4BC3-8394-2C054B6BBD63}" destId="{E5ED8C9F-6F9E-4F01-93ED-87DF98FE885A}" srcOrd="0" destOrd="0" presId="urn:microsoft.com/office/officeart/2009/layout/CircleArrowProcess"/>
    <dgm:cxn modelId="{FE06D31F-0612-4DBD-9CCE-C882E4B4D0BE}" type="presParOf" srcId="{C1E803B3-EC87-40C3-8DE2-DAF91ADD887A}" destId="{F9DA0577-8528-4051-B002-D35BBE984FE9}" srcOrd="3" destOrd="0" presId="urn:microsoft.com/office/officeart/2009/layout/CircleArrowProcess"/>
    <dgm:cxn modelId="{A1C97A60-88B3-4C34-BE1B-B90E1B54608C}" type="presParOf" srcId="{C1E803B3-EC87-40C3-8DE2-DAF91ADD887A}" destId="{21E332B1-9DB2-4A0A-933D-74F6A3B1E5FD}" srcOrd="4" destOrd="0" presId="urn:microsoft.com/office/officeart/2009/layout/CircleArrowProcess"/>
    <dgm:cxn modelId="{E39CDB65-A832-4BC8-9D4C-A06A13DD3A05}" type="presParOf" srcId="{21E332B1-9DB2-4A0A-933D-74F6A3B1E5FD}" destId="{F1AE1BB9-EE6E-4406-A96B-343329A84071}" srcOrd="0" destOrd="0" presId="urn:microsoft.com/office/officeart/2009/layout/CircleArrowProcess"/>
    <dgm:cxn modelId="{DAFDA4F1-3AE5-439F-8CA5-29D8A53DAB6A}" type="presParOf" srcId="{C1E803B3-EC87-40C3-8DE2-DAF91ADD887A}" destId="{F1EA25A5-FFD2-40E1-9E28-A32EA34E87B9}"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23F09C-2088-45A0-BC39-9B5501D54E33}" type="doc">
      <dgm:prSet loTypeId="urn:microsoft.com/office/officeart/2005/8/layout/cycle8" loCatId="cycle" qsTypeId="urn:microsoft.com/office/officeart/2005/8/quickstyle/simple1" qsCatId="simple" csTypeId="urn:microsoft.com/office/officeart/2005/8/colors/accent1_2" csCatId="accent1" phldr="1"/>
      <dgm:spPr/>
    </dgm:pt>
    <dgm:pt modelId="{5E23FAFA-874B-47C1-8ECD-267DCDB834F5}">
      <dgm:prSet phldrT="[Texto]"/>
      <dgm:spPr>
        <a:solidFill>
          <a:schemeClr val="accent5"/>
        </a:solidFill>
      </dgm:spPr>
      <dgm:t>
        <a:bodyPr/>
        <a:lstStyle/>
        <a:p>
          <a:r>
            <a:rPr lang="es-ES" dirty="0"/>
            <a:t>H</a:t>
          </a:r>
        </a:p>
      </dgm:t>
    </dgm:pt>
    <dgm:pt modelId="{EDE0C6C4-5DA3-4293-89B0-F77DD153ACDC}" type="parTrans" cxnId="{28F05688-5343-4F3C-BB0A-B5CAB23A90F7}">
      <dgm:prSet/>
      <dgm:spPr/>
      <dgm:t>
        <a:bodyPr/>
        <a:lstStyle/>
        <a:p>
          <a:endParaRPr lang="es-ES"/>
        </a:p>
      </dgm:t>
    </dgm:pt>
    <dgm:pt modelId="{7313DBA0-A6E9-4601-B0E4-446DAC9008EA}" type="sibTrans" cxnId="{28F05688-5343-4F3C-BB0A-B5CAB23A90F7}">
      <dgm:prSet/>
      <dgm:spPr/>
      <dgm:t>
        <a:bodyPr/>
        <a:lstStyle/>
        <a:p>
          <a:endParaRPr lang="es-ES"/>
        </a:p>
      </dgm:t>
    </dgm:pt>
    <dgm:pt modelId="{C86C2A13-187E-4F18-BEC8-829DEE009720}">
      <dgm:prSet phldrT="[Texto]"/>
      <dgm:spPr>
        <a:solidFill>
          <a:srgbClr val="FF0000"/>
        </a:solidFill>
      </dgm:spPr>
      <dgm:t>
        <a:bodyPr/>
        <a:lstStyle/>
        <a:p>
          <a:r>
            <a:rPr lang="es-ES" dirty="0"/>
            <a:t>V</a:t>
          </a:r>
        </a:p>
      </dgm:t>
    </dgm:pt>
    <dgm:pt modelId="{F8C461A1-BA31-4980-A3FE-230BE183B444}" type="parTrans" cxnId="{BD613EC8-3604-4270-B7BD-90B3F4E9E4C3}">
      <dgm:prSet/>
      <dgm:spPr/>
      <dgm:t>
        <a:bodyPr/>
        <a:lstStyle/>
        <a:p>
          <a:endParaRPr lang="es-ES"/>
        </a:p>
      </dgm:t>
    </dgm:pt>
    <dgm:pt modelId="{55519E71-FABE-4109-BB44-24576E9D69F2}" type="sibTrans" cxnId="{BD613EC8-3604-4270-B7BD-90B3F4E9E4C3}">
      <dgm:prSet/>
      <dgm:spPr/>
      <dgm:t>
        <a:bodyPr/>
        <a:lstStyle/>
        <a:p>
          <a:endParaRPr lang="es-ES"/>
        </a:p>
      </dgm:t>
    </dgm:pt>
    <dgm:pt modelId="{E6C889B9-571E-40BE-BB7E-7664F3F5B1A5}">
      <dgm:prSet phldrT="[Texto]"/>
      <dgm:spPr>
        <a:solidFill>
          <a:schemeClr val="bg2">
            <a:lumMod val="10000"/>
          </a:schemeClr>
        </a:solidFill>
      </dgm:spPr>
      <dgm:t>
        <a:bodyPr/>
        <a:lstStyle/>
        <a:p>
          <a:r>
            <a:rPr lang="es-ES" dirty="0"/>
            <a:t>A</a:t>
          </a:r>
        </a:p>
      </dgm:t>
    </dgm:pt>
    <dgm:pt modelId="{93CAF24B-30DD-47E6-AFD3-8A750EFAA927}" type="parTrans" cxnId="{7E09CCD7-5F17-485F-8443-39545C64C4B6}">
      <dgm:prSet/>
      <dgm:spPr/>
      <dgm:t>
        <a:bodyPr/>
        <a:lstStyle/>
        <a:p>
          <a:endParaRPr lang="es-ES"/>
        </a:p>
      </dgm:t>
    </dgm:pt>
    <dgm:pt modelId="{27D1B3A5-19D7-4683-B1DD-20D214E20894}" type="sibTrans" cxnId="{7E09CCD7-5F17-485F-8443-39545C64C4B6}">
      <dgm:prSet/>
      <dgm:spPr/>
      <dgm:t>
        <a:bodyPr/>
        <a:lstStyle/>
        <a:p>
          <a:endParaRPr lang="es-ES"/>
        </a:p>
      </dgm:t>
    </dgm:pt>
    <dgm:pt modelId="{97534A04-ED84-4A35-A25E-04AA2D366281}">
      <dgm:prSet phldrT="[Texto]"/>
      <dgm:spPr>
        <a:solidFill>
          <a:schemeClr val="accent4">
            <a:lumMod val="60000"/>
            <a:lumOff val="40000"/>
          </a:schemeClr>
        </a:solidFill>
      </dgm:spPr>
      <dgm:t>
        <a:bodyPr/>
        <a:lstStyle/>
        <a:p>
          <a:r>
            <a:rPr lang="es-ES" dirty="0"/>
            <a:t>P</a:t>
          </a:r>
        </a:p>
      </dgm:t>
    </dgm:pt>
    <dgm:pt modelId="{2CCC8F99-315E-4236-ACED-09C430966471}" type="parTrans" cxnId="{4F6561E3-7CA0-4E55-A0A2-72267D0447E8}">
      <dgm:prSet/>
      <dgm:spPr/>
      <dgm:t>
        <a:bodyPr/>
        <a:lstStyle/>
        <a:p>
          <a:endParaRPr lang="es-ES"/>
        </a:p>
      </dgm:t>
    </dgm:pt>
    <dgm:pt modelId="{3870F7F2-6F40-4E82-8F20-929C85FEE122}" type="sibTrans" cxnId="{4F6561E3-7CA0-4E55-A0A2-72267D0447E8}">
      <dgm:prSet/>
      <dgm:spPr/>
      <dgm:t>
        <a:bodyPr/>
        <a:lstStyle/>
        <a:p>
          <a:endParaRPr lang="es-ES"/>
        </a:p>
      </dgm:t>
    </dgm:pt>
    <dgm:pt modelId="{68C1C154-6D29-4AF0-A9BB-8071370754CB}" type="pres">
      <dgm:prSet presAssocID="{8723F09C-2088-45A0-BC39-9B5501D54E33}" presName="compositeShape" presStyleCnt="0">
        <dgm:presLayoutVars>
          <dgm:chMax val="7"/>
          <dgm:dir/>
          <dgm:resizeHandles val="exact"/>
        </dgm:presLayoutVars>
      </dgm:prSet>
      <dgm:spPr/>
    </dgm:pt>
    <dgm:pt modelId="{025340C8-16E9-4A88-81A2-7AA4FBD27E1C}" type="pres">
      <dgm:prSet presAssocID="{8723F09C-2088-45A0-BC39-9B5501D54E33}" presName="wedge1" presStyleLbl="node1" presStyleIdx="0" presStyleCnt="4"/>
      <dgm:spPr/>
      <dgm:t>
        <a:bodyPr/>
        <a:lstStyle/>
        <a:p>
          <a:endParaRPr lang="es-CO"/>
        </a:p>
      </dgm:t>
    </dgm:pt>
    <dgm:pt modelId="{76414471-8DDA-4CFB-9E63-37BAB240CC05}" type="pres">
      <dgm:prSet presAssocID="{8723F09C-2088-45A0-BC39-9B5501D54E33}" presName="dummy1a" presStyleCnt="0"/>
      <dgm:spPr/>
    </dgm:pt>
    <dgm:pt modelId="{A0350745-C0D0-4D2B-B278-83A38651422F}" type="pres">
      <dgm:prSet presAssocID="{8723F09C-2088-45A0-BC39-9B5501D54E33}" presName="dummy1b" presStyleCnt="0"/>
      <dgm:spPr/>
    </dgm:pt>
    <dgm:pt modelId="{E587A030-2EB9-472B-B44D-A75C5524D876}" type="pres">
      <dgm:prSet presAssocID="{8723F09C-2088-45A0-BC39-9B5501D54E33}" presName="wedge1Tx" presStyleLbl="node1" presStyleIdx="0" presStyleCnt="4">
        <dgm:presLayoutVars>
          <dgm:chMax val="0"/>
          <dgm:chPref val="0"/>
          <dgm:bulletEnabled val="1"/>
        </dgm:presLayoutVars>
      </dgm:prSet>
      <dgm:spPr/>
      <dgm:t>
        <a:bodyPr/>
        <a:lstStyle/>
        <a:p>
          <a:endParaRPr lang="es-CO"/>
        </a:p>
      </dgm:t>
    </dgm:pt>
    <dgm:pt modelId="{6D6E2CCE-1499-4240-B6F6-4A5DC55111F3}" type="pres">
      <dgm:prSet presAssocID="{8723F09C-2088-45A0-BC39-9B5501D54E33}" presName="wedge2" presStyleLbl="node1" presStyleIdx="1" presStyleCnt="4"/>
      <dgm:spPr/>
      <dgm:t>
        <a:bodyPr/>
        <a:lstStyle/>
        <a:p>
          <a:endParaRPr lang="es-CO"/>
        </a:p>
      </dgm:t>
    </dgm:pt>
    <dgm:pt modelId="{6B02ECA7-704A-4541-9034-C5A26C7DCB6D}" type="pres">
      <dgm:prSet presAssocID="{8723F09C-2088-45A0-BC39-9B5501D54E33}" presName="dummy2a" presStyleCnt="0"/>
      <dgm:spPr/>
    </dgm:pt>
    <dgm:pt modelId="{FB7F72ED-18A5-4CDC-AA9C-710705CEA798}" type="pres">
      <dgm:prSet presAssocID="{8723F09C-2088-45A0-BC39-9B5501D54E33}" presName="dummy2b" presStyleCnt="0"/>
      <dgm:spPr/>
    </dgm:pt>
    <dgm:pt modelId="{3524C4EF-29E2-4001-81C2-6437BB27DE8D}" type="pres">
      <dgm:prSet presAssocID="{8723F09C-2088-45A0-BC39-9B5501D54E33}" presName="wedge2Tx" presStyleLbl="node1" presStyleIdx="1" presStyleCnt="4">
        <dgm:presLayoutVars>
          <dgm:chMax val="0"/>
          <dgm:chPref val="0"/>
          <dgm:bulletEnabled val="1"/>
        </dgm:presLayoutVars>
      </dgm:prSet>
      <dgm:spPr/>
      <dgm:t>
        <a:bodyPr/>
        <a:lstStyle/>
        <a:p>
          <a:endParaRPr lang="es-CO"/>
        </a:p>
      </dgm:t>
    </dgm:pt>
    <dgm:pt modelId="{F0FF38DE-B34A-409D-BA7E-E31C387E523D}" type="pres">
      <dgm:prSet presAssocID="{8723F09C-2088-45A0-BC39-9B5501D54E33}" presName="wedge3" presStyleLbl="node1" presStyleIdx="2" presStyleCnt="4"/>
      <dgm:spPr/>
      <dgm:t>
        <a:bodyPr/>
        <a:lstStyle/>
        <a:p>
          <a:endParaRPr lang="es-CO"/>
        </a:p>
      </dgm:t>
    </dgm:pt>
    <dgm:pt modelId="{9D47A93B-EF1C-461A-8F20-8E03ADE6AFAA}" type="pres">
      <dgm:prSet presAssocID="{8723F09C-2088-45A0-BC39-9B5501D54E33}" presName="dummy3a" presStyleCnt="0"/>
      <dgm:spPr/>
    </dgm:pt>
    <dgm:pt modelId="{506D3062-B8BB-4ED1-BE46-74EC90B96FD8}" type="pres">
      <dgm:prSet presAssocID="{8723F09C-2088-45A0-BC39-9B5501D54E33}" presName="dummy3b" presStyleCnt="0"/>
      <dgm:spPr/>
    </dgm:pt>
    <dgm:pt modelId="{EDE4F34B-C9C8-43D9-BB89-427C34941D6D}" type="pres">
      <dgm:prSet presAssocID="{8723F09C-2088-45A0-BC39-9B5501D54E33}" presName="wedge3Tx" presStyleLbl="node1" presStyleIdx="2" presStyleCnt="4">
        <dgm:presLayoutVars>
          <dgm:chMax val="0"/>
          <dgm:chPref val="0"/>
          <dgm:bulletEnabled val="1"/>
        </dgm:presLayoutVars>
      </dgm:prSet>
      <dgm:spPr/>
      <dgm:t>
        <a:bodyPr/>
        <a:lstStyle/>
        <a:p>
          <a:endParaRPr lang="es-CO"/>
        </a:p>
      </dgm:t>
    </dgm:pt>
    <dgm:pt modelId="{F3BFCE7F-3703-4E38-B679-6603F3679A51}" type="pres">
      <dgm:prSet presAssocID="{8723F09C-2088-45A0-BC39-9B5501D54E33}" presName="wedge4" presStyleLbl="node1" presStyleIdx="3" presStyleCnt="4"/>
      <dgm:spPr/>
      <dgm:t>
        <a:bodyPr/>
        <a:lstStyle/>
        <a:p>
          <a:endParaRPr lang="es-CO"/>
        </a:p>
      </dgm:t>
    </dgm:pt>
    <dgm:pt modelId="{DBA42729-6006-49B2-B19B-35CCB5E8555F}" type="pres">
      <dgm:prSet presAssocID="{8723F09C-2088-45A0-BC39-9B5501D54E33}" presName="dummy4a" presStyleCnt="0"/>
      <dgm:spPr/>
    </dgm:pt>
    <dgm:pt modelId="{D5B6A51F-D991-441B-8103-F3691DE83D03}" type="pres">
      <dgm:prSet presAssocID="{8723F09C-2088-45A0-BC39-9B5501D54E33}" presName="dummy4b" presStyleCnt="0"/>
      <dgm:spPr/>
    </dgm:pt>
    <dgm:pt modelId="{1EE56439-BA8E-4EC4-90F4-CF8940C3E43A}" type="pres">
      <dgm:prSet presAssocID="{8723F09C-2088-45A0-BC39-9B5501D54E33}" presName="wedge4Tx" presStyleLbl="node1" presStyleIdx="3" presStyleCnt="4">
        <dgm:presLayoutVars>
          <dgm:chMax val="0"/>
          <dgm:chPref val="0"/>
          <dgm:bulletEnabled val="1"/>
        </dgm:presLayoutVars>
      </dgm:prSet>
      <dgm:spPr/>
      <dgm:t>
        <a:bodyPr/>
        <a:lstStyle/>
        <a:p>
          <a:endParaRPr lang="es-CO"/>
        </a:p>
      </dgm:t>
    </dgm:pt>
    <dgm:pt modelId="{F4B106EF-9C85-497F-97E2-2E53F387BE8F}" type="pres">
      <dgm:prSet presAssocID="{7313DBA0-A6E9-4601-B0E4-446DAC9008EA}" presName="arrowWedge1" presStyleLbl="fgSibTrans2D1" presStyleIdx="0" presStyleCnt="4"/>
      <dgm:spPr>
        <a:solidFill>
          <a:schemeClr val="bg1">
            <a:lumMod val="65000"/>
          </a:schemeClr>
        </a:solidFill>
      </dgm:spPr>
    </dgm:pt>
    <dgm:pt modelId="{6F3FDB77-9949-42B3-BFA4-ACCDE16C14EA}" type="pres">
      <dgm:prSet presAssocID="{55519E71-FABE-4109-BB44-24576E9D69F2}" presName="arrowWedge2" presStyleLbl="fgSibTrans2D1" presStyleIdx="1" presStyleCnt="4"/>
      <dgm:spPr>
        <a:solidFill>
          <a:schemeClr val="bg1">
            <a:lumMod val="50000"/>
          </a:schemeClr>
        </a:solidFill>
      </dgm:spPr>
    </dgm:pt>
    <dgm:pt modelId="{0D54B935-7C1A-4BDA-8F4D-69BE39EE330A}" type="pres">
      <dgm:prSet presAssocID="{27D1B3A5-19D7-4683-B1DD-20D214E20894}" presName="arrowWedge3" presStyleLbl="fgSibTrans2D1" presStyleIdx="2" presStyleCnt="4"/>
      <dgm:spPr>
        <a:solidFill>
          <a:schemeClr val="bg1">
            <a:lumMod val="50000"/>
          </a:schemeClr>
        </a:solidFill>
      </dgm:spPr>
    </dgm:pt>
    <dgm:pt modelId="{85A42FFB-44EB-439F-A39C-815374E9189A}" type="pres">
      <dgm:prSet presAssocID="{3870F7F2-6F40-4E82-8F20-929C85FEE122}" presName="arrowWedge4" presStyleLbl="fgSibTrans2D1" presStyleIdx="3" presStyleCnt="4"/>
      <dgm:spPr>
        <a:solidFill>
          <a:schemeClr val="bg1">
            <a:lumMod val="50000"/>
          </a:schemeClr>
        </a:solidFill>
      </dgm:spPr>
    </dgm:pt>
  </dgm:ptLst>
  <dgm:cxnLst>
    <dgm:cxn modelId="{ACDACB5D-5ABE-4ABB-BF57-7892270BB24A}" type="presOf" srcId="{8723F09C-2088-45A0-BC39-9B5501D54E33}" destId="{68C1C154-6D29-4AF0-A9BB-8071370754CB}" srcOrd="0" destOrd="0" presId="urn:microsoft.com/office/officeart/2005/8/layout/cycle8"/>
    <dgm:cxn modelId="{28F05688-5343-4F3C-BB0A-B5CAB23A90F7}" srcId="{8723F09C-2088-45A0-BC39-9B5501D54E33}" destId="{5E23FAFA-874B-47C1-8ECD-267DCDB834F5}" srcOrd="0" destOrd="0" parTransId="{EDE0C6C4-5DA3-4293-89B0-F77DD153ACDC}" sibTransId="{7313DBA0-A6E9-4601-B0E4-446DAC9008EA}"/>
    <dgm:cxn modelId="{9D314527-1D22-4748-AC96-8D1794EE1A1E}" type="presOf" srcId="{C86C2A13-187E-4F18-BEC8-829DEE009720}" destId="{3524C4EF-29E2-4001-81C2-6437BB27DE8D}" srcOrd="1" destOrd="0" presId="urn:microsoft.com/office/officeart/2005/8/layout/cycle8"/>
    <dgm:cxn modelId="{10D9F613-187B-4892-B238-667F23F6C45A}" type="presOf" srcId="{E6C889B9-571E-40BE-BB7E-7664F3F5B1A5}" destId="{EDE4F34B-C9C8-43D9-BB89-427C34941D6D}" srcOrd="1" destOrd="0" presId="urn:microsoft.com/office/officeart/2005/8/layout/cycle8"/>
    <dgm:cxn modelId="{744A7694-0302-41CD-BB0C-05336A30DC44}" type="presOf" srcId="{5E23FAFA-874B-47C1-8ECD-267DCDB834F5}" destId="{025340C8-16E9-4A88-81A2-7AA4FBD27E1C}" srcOrd="0" destOrd="0" presId="urn:microsoft.com/office/officeart/2005/8/layout/cycle8"/>
    <dgm:cxn modelId="{34495180-AF5E-47AE-9A40-81F98B151985}" type="presOf" srcId="{97534A04-ED84-4A35-A25E-04AA2D366281}" destId="{1EE56439-BA8E-4EC4-90F4-CF8940C3E43A}" srcOrd="1" destOrd="0" presId="urn:microsoft.com/office/officeart/2005/8/layout/cycle8"/>
    <dgm:cxn modelId="{D9111127-89F1-4C79-9856-3682EACD0C23}" type="presOf" srcId="{E6C889B9-571E-40BE-BB7E-7664F3F5B1A5}" destId="{F0FF38DE-B34A-409D-BA7E-E31C387E523D}" srcOrd="0" destOrd="0" presId="urn:microsoft.com/office/officeart/2005/8/layout/cycle8"/>
    <dgm:cxn modelId="{B96AB15C-65AB-496F-9673-EF9047CBE123}" type="presOf" srcId="{5E23FAFA-874B-47C1-8ECD-267DCDB834F5}" destId="{E587A030-2EB9-472B-B44D-A75C5524D876}" srcOrd="1" destOrd="0" presId="urn:microsoft.com/office/officeart/2005/8/layout/cycle8"/>
    <dgm:cxn modelId="{4F6561E3-7CA0-4E55-A0A2-72267D0447E8}" srcId="{8723F09C-2088-45A0-BC39-9B5501D54E33}" destId="{97534A04-ED84-4A35-A25E-04AA2D366281}" srcOrd="3" destOrd="0" parTransId="{2CCC8F99-315E-4236-ACED-09C430966471}" sibTransId="{3870F7F2-6F40-4E82-8F20-929C85FEE122}"/>
    <dgm:cxn modelId="{BD613EC8-3604-4270-B7BD-90B3F4E9E4C3}" srcId="{8723F09C-2088-45A0-BC39-9B5501D54E33}" destId="{C86C2A13-187E-4F18-BEC8-829DEE009720}" srcOrd="1" destOrd="0" parTransId="{F8C461A1-BA31-4980-A3FE-230BE183B444}" sibTransId="{55519E71-FABE-4109-BB44-24576E9D69F2}"/>
    <dgm:cxn modelId="{C56475F0-AFFB-43A2-9F32-215688B2D012}" type="presOf" srcId="{97534A04-ED84-4A35-A25E-04AA2D366281}" destId="{F3BFCE7F-3703-4E38-B679-6603F3679A51}" srcOrd="0" destOrd="0" presId="urn:microsoft.com/office/officeart/2005/8/layout/cycle8"/>
    <dgm:cxn modelId="{7E09CCD7-5F17-485F-8443-39545C64C4B6}" srcId="{8723F09C-2088-45A0-BC39-9B5501D54E33}" destId="{E6C889B9-571E-40BE-BB7E-7664F3F5B1A5}" srcOrd="2" destOrd="0" parTransId="{93CAF24B-30DD-47E6-AFD3-8A750EFAA927}" sibTransId="{27D1B3A5-19D7-4683-B1DD-20D214E20894}"/>
    <dgm:cxn modelId="{3D1DB683-ABA8-4519-8FF4-1B93413DE0F0}" type="presOf" srcId="{C86C2A13-187E-4F18-BEC8-829DEE009720}" destId="{6D6E2CCE-1499-4240-B6F6-4A5DC55111F3}" srcOrd="0" destOrd="0" presId="urn:microsoft.com/office/officeart/2005/8/layout/cycle8"/>
    <dgm:cxn modelId="{1A47933D-355B-4CEC-AAFF-7C24C9AFDBAC}" type="presParOf" srcId="{68C1C154-6D29-4AF0-A9BB-8071370754CB}" destId="{025340C8-16E9-4A88-81A2-7AA4FBD27E1C}" srcOrd="0" destOrd="0" presId="urn:microsoft.com/office/officeart/2005/8/layout/cycle8"/>
    <dgm:cxn modelId="{81C11EF9-D4F2-4C11-85D4-18322CBCF011}" type="presParOf" srcId="{68C1C154-6D29-4AF0-A9BB-8071370754CB}" destId="{76414471-8DDA-4CFB-9E63-37BAB240CC05}" srcOrd="1" destOrd="0" presId="urn:microsoft.com/office/officeart/2005/8/layout/cycle8"/>
    <dgm:cxn modelId="{EA61B694-847C-46E3-9B4D-F8D1FAFF22F5}" type="presParOf" srcId="{68C1C154-6D29-4AF0-A9BB-8071370754CB}" destId="{A0350745-C0D0-4D2B-B278-83A38651422F}" srcOrd="2" destOrd="0" presId="urn:microsoft.com/office/officeart/2005/8/layout/cycle8"/>
    <dgm:cxn modelId="{25AE1E4E-7A3E-4ED3-9F02-2C8B50AC2C11}" type="presParOf" srcId="{68C1C154-6D29-4AF0-A9BB-8071370754CB}" destId="{E587A030-2EB9-472B-B44D-A75C5524D876}" srcOrd="3" destOrd="0" presId="urn:microsoft.com/office/officeart/2005/8/layout/cycle8"/>
    <dgm:cxn modelId="{4F934A1E-F8B7-4783-8B26-E1776F9E5E31}" type="presParOf" srcId="{68C1C154-6D29-4AF0-A9BB-8071370754CB}" destId="{6D6E2CCE-1499-4240-B6F6-4A5DC55111F3}" srcOrd="4" destOrd="0" presId="urn:microsoft.com/office/officeart/2005/8/layout/cycle8"/>
    <dgm:cxn modelId="{AAC6CF8B-2AF7-443C-847C-447D331C8269}" type="presParOf" srcId="{68C1C154-6D29-4AF0-A9BB-8071370754CB}" destId="{6B02ECA7-704A-4541-9034-C5A26C7DCB6D}" srcOrd="5" destOrd="0" presId="urn:microsoft.com/office/officeart/2005/8/layout/cycle8"/>
    <dgm:cxn modelId="{C2494DAF-7188-4C93-BA7E-1D12E589C432}" type="presParOf" srcId="{68C1C154-6D29-4AF0-A9BB-8071370754CB}" destId="{FB7F72ED-18A5-4CDC-AA9C-710705CEA798}" srcOrd="6" destOrd="0" presId="urn:microsoft.com/office/officeart/2005/8/layout/cycle8"/>
    <dgm:cxn modelId="{250272C2-7A75-4ECD-95F5-1AE3BFF3ED18}" type="presParOf" srcId="{68C1C154-6D29-4AF0-A9BB-8071370754CB}" destId="{3524C4EF-29E2-4001-81C2-6437BB27DE8D}" srcOrd="7" destOrd="0" presId="urn:microsoft.com/office/officeart/2005/8/layout/cycle8"/>
    <dgm:cxn modelId="{60713F76-BF02-4724-86A1-15B7BD4458A9}" type="presParOf" srcId="{68C1C154-6D29-4AF0-A9BB-8071370754CB}" destId="{F0FF38DE-B34A-409D-BA7E-E31C387E523D}" srcOrd="8" destOrd="0" presId="urn:microsoft.com/office/officeart/2005/8/layout/cycle8"/>
    <dgm:cxn modelId="{AA0D57A6-3992-41F6-859D-D9CC6A16BB82}" type="presParOf" srcId="{68C1C154-6D29-4AF0-A9BB-8071370754CB}" destId="{9D47A93B-EF1C-461A-8F20-8E03ADE6AFAA}" srcOrd="9" destOrd="0" presId="urn:microsoft.com/office/officeart/2005/8/layout/cycle8"/>
    <dgm:cxn modelId="{5259E0E5-B094-44B6-9CB5-39CBD7AD4EBD}" type="presParOf" srcId="{68C1C154-6D29-4AF0-A9BB-8071370754CB}" destId="{506D3062-B8BB-4ED1-BE46-74EC90B96FD8}" srcOrd="10" destOrd="0" presId="urn:microsoft.com/office/officeart/2005/8/layout/cycle8"/>
    <dgm:cxn modelId="{4259AFF0-CE88-484C-A276-01888667D76D}" type="presParOf" srcId="{68C1C154-6D29-4AF0-A9BB-8071370754CB}" destId="{EDE4F34B-C9C8-43D9-BB89-427C34941D6D}" srcOrd="11" destOrd="0" presId="urn:microsoft.com/office/officeart/2005/8/layout/cycle8"/>
    <dgm:cxn modelId="{128736CC-F795-410A-A94F-BF3FE6A8B23B}" type="presParOf" srcId="{68C1C154-6D29-4AF0-A9BB-8071370754CB}" destId="{F3BFCE7F-3703-4E38-B679-6603F3679A51}" srcOrd="12" destOrd="0" presId="urn:microsoft.com/office/officeart/2005/8/layout/cycle8"/>
    <dgm:cxn modelId="{0CABE97E-974D-4B0B-B564-5A39082406BF}" type="presParOf" srcId="{68C1C154-6D29-4AF0-A9BB-8071370754CB}" destId="{DBA42729-6006-49B2-B19B-35CCB5E8555F}" srcOrd="13" destOrd="0" presId="urn:microsoft.com/office/officeart/2005/8/layout/cycle8"/>
    <dgm:cxn modelId="{20FFBE0F-AE61-4F0A-B8C5-F442F929D0EE}" type="presParOf" srcId="{68C1C154-6D29-4AF0-A9BB-8071370754CB}" destId="{D5B6A51F-D991-441B-8103-F3691DE83D03}" srcOrd="14" destOrd="0" presId="urn:microsoft.com/office/officeart/2005/8/layout/cycle8"/>
    <dgm:cxn modelId="{04ACE372-A316-4452-8995-E72AFEF684CF}" type="presParOf" srcId="{68C1C154-6D29-4AF0-A9BB-8071370754CB}" destId="{1EE56439-BA8E-4EC4-90F4-CF8940C3E43A}" srcOrd="15" destOrd="0" presId="urn:microsoft.com/office/officeart/2005/8/layout/cycle8"/>
    <dgm:cxn modelId="{083CACD1-6C5B-4953-9BB9-075511D39EF9}" type="presParOf" srcId="{68C1C154-6D29-4AF0-A9BB-8071370754CB}" destId="{F4B106EF-9C85-497F-97E2-2E53F387BE8F}" srcOrd="16" destOrd="0" presId="urn:microsoft.com/office/officeart/2005/8/layout/cycle8"/>
    <dgm:cxn modelId="{A62E8F1E-31BD-4FE5-AD7C-1CFC41A500B6}" type="presParOf" srcId="{68C1C154-6D29-4AF0-A9BB-8071370754CB}" destId="{6F3FDB77-9949-42B3-BFA4-ACCDE16C14EA}" srcOrd="17" destOrd="0" presId="urn:microsoft.com/office/officeart/2005/8/layout/cycle8"/>
    <dgm:cxn modelId="{40D4D723-7710-462F-BD35-EFF86793DC0C}" type="presParOf" srcId="{68C1C154-6D29-4AF0-A9BB-8071370754CB}" destId="{0D54B935-7C1A-4BDA-8F4D-69BE39EE330A}" srcOrd="18" destOrd="0" presId="urn:microsoft.com/office/officeart/2005/8/layout/cycle8"/>
    <dgm:cxn modelId="{14459FBF-AB0D-4E04-B6D5-E83828D1518D}" type="presParOf" srcId="{68C1C154-6D29-4AF0-A9BB-8071370754CB}" destId="{85A42FFB-44EB-439F-A39C-815374E9189A}" srcOrd="19"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0111049-68EB-46E6-A26D-47ED7D37E7F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 xmlns:a16="http://schemas.microsoft.com/office/drawing/2014/main" id="{4953EF5D-71EE-413B-8685-3413B6D88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49F34D04-D749-4097-B861-C54C29558F97}"/>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4ED6697C-A43F-4673-8C65-B40D72AA3F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D9480CE3-AF63-42B4-AE84-0169E0DCABC9}"/>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364977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C6CC8BD-F438-4BFF-9A7C-60635F9591D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992DEAD3-A674-44CB-86B2-A578312F3E8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E8B87312-0264-4275-9967-B08D53D9A153}"/>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0EB8DA40-AA54-4785-AAD5-B4AA17C68F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3F380044-DD88-49DB-99A5-41B61AE82436}"/>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24795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7B2D645B-3E91-45C6-9091-769E48C37F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253B5F23-C21F-4A45-9F09-5E1AFE5CF53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2CCCE880-45AA-4378-B720-3D0B2AC2347F}"/>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C392656C-C1AA-4535-B2F8-05FD546DA83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C57CD8B6-C3D0-45FE-9BB8-7176C9B2A9E6}"/>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4262011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with Text and Photo">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457200"/>
            <a:ext cx="8534400" cy="685800"/>
          </a:xfrm>
        </p:spPr>
        <p:txBody>
          <a:bodyPr>
            <a:normAutofit/>
          </a:bodyPr>
          <a:lstStyle>
            <a:lvl1pPr>
              <a:defRPr sz="3600">
                <a:solidFill>
                  <a:schemeClr val="bg1"/>
                </a:solidFill>
              </a:defRPr>
            </a:lvl1pPr>
          </a:lstStyle>
          <a:p>
            <a:r>
              <a:rPr lang="en-US"/>
              <a:t>Content Page with Text and Photo</a:t>
            </a:r>
          </a:p>
        </p:txBody>
      </p:sp>
      <p:sp>
        <p:nvSpPr>
          <p:cNvPr id="3" name="Content Placeholder 2"/>
          <p:cNvSpPr>
            <a:spLocks noGrp="1"/>
          </p:cNvSpPr>
          <p:nvPr>
            <p:ph sz="half" idx="1"/>
          </p:nvPr>
        </p:nvSpPr>
        <p:spPr>
          <a:xfrm>
            <a:off x="1828800" y="1828800"/>
            <a:ext cx="4876800" cy="4648200"/>
          </a:xfrm>
        </p:spPr>
        <p:txBody>
          <a:bodyPr>
            <a:normAutofit/>
          </a:bodyPr>
          <a:lstStyle>
            <a:lvl1pPr marL="0" indent="0">
              <a:lnSpc>
                <a:spcPct val="120000"/>
              </a:lnSpc>
              <a:spcBef>
                <a:spcPts val="0"/>
              </a:spcBef>
              <a:buFontTx/>
              <a:buNone/>
              <a:defRPr sz="2000">
                <a:solidFill>
                  <a:schemeClr val="bg1"/>
                </a:solidFill>
                <a:latin typeface="+mn-lt"/>
              </a:defRPr>
            </a:lvl1pPr>
            <a:lvl2pPr>
              <a:buFontTx/>
              <a:buNone/>
              <a:defRPr sz="2400">
                <a:solidFill>
                  <a:schemeClr val="bg1"/>
                </a:solidFill>
              </a:defRPr>
            </a:lvl2pPr>
            <a:lvl3pPr>
              <a:buFontTx/>
              <a:buNone/>
              <a:defRPr sz="2000">
                <a:solidFill>
                  <a:schemeClr val="bg1"/>
                </a:solidFill>
              </a:defRPr>
            </a:lvl3pPr>
            <a:lvl4pPr>
              <a:buFontTx/>
              <a:buNone/>
              <a:defRPr sz="1800">
                <a:solidFill>
                  <a:schemeClr val="bg1"/>
                </a:solidFill>
              </a:defRPr>
            </a:lvl4pPr>
            <a:lvl5pPr>
              <a:buFontTx/>
              <a:buNone/>
              <a:defRPr sz="1800">
                <a:solidFill>
                  <a:schemeClr val="bg1"/>
                </a:solidFill>
              </a:defRPr>
            </a:lvl5pPr>
            <a:lvl6pPr>
              <a:defRPr sz="1800"/>
            </a:lvl6pPr>
            <a:lvl7pPr>
              <a:defRPr sz="1800"/>
            </a:lvl7pPr>
            <a:lvl8pPr>
              <a:defRPr sz="1800"/>
            </a:lvl8pPr>
            <a:lvl9pPr>
              <a:defRPr sz="1800"/>
            </a:lvl9pPr>
          </a:lstStyle>
          <a:p>
            <a:pPr lvl="0"/>
            <a:r>
              <a:rPr lang="es-ES"/>
              <a:t>Editar el estilo de texto del patrón</a:t>
            </a:r>
          </a:p>
        </p:txBody>
      </p:sp>
      <p:sp>
        <p:nvSpPr>
          <p:cNvPr id="8" name="Picture Placeholder 2"/>
          <p:cNvSpPr>
            <a:spLocks noGrp="1"/>
          </p:cNvSpPr>
          <p:nvPr>
            <p:ph type="pic" idx="10"/>
          </p:nvPr>
        </p:nvSpPr>
        <p:spPr>
          <a:xfrm>
            <a:off x="7315200" y="1828800"/>
            <a:ext cx="4165600" cy="4648200"/>
          </a:xfrm>
        </p:spPr>
        <p:txBody>
          <a:bodyPr>
            <a:normAutofit/>
          </a:bodyPr>
          <a:lstStyle>
            <a:lvl1pPr marL="0" indent="0">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9" name="Subtitle 2"/>
          <p:cNvSpPr>
            <a:spLocks noGrp="1"/>
          </p:cNvSpPr>
          <p:nvPr>
            <p:ph type="subTitle" idx="11" hasCustomPrompt="1"/>
          </p:nvPr>
        </p:nvSpPr>
        <p:spPr>
          <a:xfrm>
            <a:off x="1828800" y="1143000"/>
            <a:ext cx="8534400" cy="457200"/>
          </a:xfrm>
        </p:spPr>
        <p:txBody>
          <a:bodyPr>
            <a:normAutofit/>
          </a:bodyPr>
          <a:lstStyle>
            <a:lvl1pPr marL="0" indent="0" algn="l">
              <a:buNone/>
              <a:defRPr sz="2000" cap="all"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content page with text and photo</a:t>
            </a:r>
          </a:p>
        </p:txBody>
      </p:sp>
    </p:spTree>
    <p:extLst>
      <p:ext uri="{BB962C8B-B14F-4D97-AF65-F5344CB8AC3E}">
        <p14:creationId xmlns:p14="http://schemas.microsoft.com/office/powerpoint/2010/main" val="1889825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7457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846345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5A61015F-7CC6-4D0A-9D87-873EA4C304CC}"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3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924120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Editar el estilo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082724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82820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8/17/2018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221038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AA10D20-DCFD-4203-960E-86AFF0D6C0B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DC0FD95B-39DA-4F7B-A8DF-632EB4875604}"/>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4E4C49C8-F06A-4CA2-A432-028540FEF311}"/>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B108BDB5-EA0B-4575-BE56-89D2D8560FC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407D8389-FF69-42A3-B75C-94AE2CD1E273}"/>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3843865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05C68B11-C5A8-448C-8CE9-B1A273C79CFC}"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193857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7616CA0-919D-4A49-9C8A-62FDFB3A518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457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770369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59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with Text and Photo">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457200"/>
            <a:ext cx="8534400" cy="685800"/>
          </a:xfrm>
        </p:spPr>
        <p:txBody>
          <a:bodyPr>
            <a:normAutofit/>
          </a:bodyPr>
          <a:lstStyle>
            <a:lvl1pPr>
              <a:defRPr sz="3600">
                <a:solidFill>
                  <a:schemeClr val="bg1"/>
                </a:solidFill>
              </a:defRPr>
            </a:lvl1pPr>
          </a:lstStyle>
          <a:p>
            <a:r>
              <a:rPr lang="en-US"/>
              <a:t>Content Page with Text and Photo</a:t>
            </a:r>
          </a:p>
        </p:txBody>
      </p:sp>
      <p:sp>
        <p:nvSpPr>
          <p:cNvPr id="3" name="Content Placeholder 2"/>
          <p:cNvSpPr>
            <a:spLocks noGrp="1"/>
          </p:cNvSpPr>
          <p:nvPr>
            <p:ph sz="half" idx="1"/>
          </p:nvPr>
        </p:nvSpPr>
        <p:spPr>
          <a:xfrm>
            <a:off x="1828800" y="1828800"/>
            <a:ext cx="4876800" cy="4648200"/>
          </a:xfrm>
        </p:spPr>
        <p:txBody>
          <a:bodyPr>
            <a:normAutofit/>
          </a:bodyPr>
          <a:lstStyle>
            <a:lvl1pPr marL="0" indent="0">
              <a:lnSpc>
                <a:spcPct val="120000"/>
              </a:lnSpc>
              <a:spcBef>
                <a:spcPts val="0"/>
              </a:spcBef>
              <a:buFontTx/>
              <a:buNone/>
              <a:defRPr sz="2000">
                <a:solidFill>
                  <a:schemeClr val="bg1"/>
                </a:solidFill>
                <a:latin typeface="+mn-lt"/>
              </a:defRPr>
            </a:lvl1pPr>
            <a:lvl2pPr>
              <a:buFontTx/>
              <a:buNone/>
              <a:defRPr sz="2400">
                <a:solidFill>
                  <a:schemeClr val="bg1"/>
                </a:solidFill>
              </a:defRPr>
            </a:lvl2pPr>
            <a:lvl3pPr>
              <a:buFontTx/>
              <a:buNone/>
              <a:defRPr sz="2000">
                <a:solidFill>
                  <a:schemeClr val="bg1"/>
                </a:solidFill>
              </a:defRPr>
            </a:lvl3pPr>
            <a:lvl4pPr>
              <a:buFontTx/>
              <a:buNone/>
              <a:defRPr sz="1800">
                <a:solidFill>
                  <a:schemeClr val="bg1"/>
                </a:solidFill>
              </a:defRPr>
            </a:lvl4pPr>
            <a:lvl5pPr>
              <a:buFontTx/>
              <a:buNone/>
              <a:defRPr sz="1800">
                <a:solidFill>
                  <a:schemeClr val="bg1"/>
                </a:solidFill>
              </a:defRPr>
            </a:lvl5pPr>
            <a:lvl6pPr>
              <a:defRPr sz="1800"/>
            </a:lvl6pPr>
            <a:lvl7pPr>
              <a:defRPr sz="1800"/>
            </a:lvl7pPr>
            <a:lvl8pPr>
              <a:defRPr sz="1800"/>
            </a:lvl8pPr>
            <a:lvl9pPr>
              <a:defRPr sz="1800"/>
            </a:lvl9pPr>
          </a:lstStyle>
          <a:p>
            <a:pPr lvl="0"/>
            <a:r>
              <a:rPr lang="es-ES"/>
              <a:t>Editar el estilo de texto del patrón</a:t>
            </a:r>
          </a:p>
        </p:txBody>
      </p:sp>
      <p:sp>
        <p:nvSpPr>
          <p:cNvPr id="8" name="Picture Placeholder 2"/>
          <p:cNvSpPr>
            <a:spLocks noGrp="1"/>
          </p:cNvSpPr>
          <p:nvPr>
            <p:ph type="pic" idx="10"/>
          </p:nvPr>
        </p:nvSpPr>
        <p:spPr>
          <a:xfrm>
            <a:off x="7315200" y="1828800"/>
            <a:ext cx="4165600" cy="4648200"/>
          </a:xfrm>
        </p:spPr>
        <p:txBody>
          <a:bodyPr>
            <a:normAutofit/>
          </a:bodyPr>
          <a:lstStyle>
            <a:lvl1pPr marL="0" indent="0">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9" name="Subtitle 2"/>
          <p:cNvSpPr>
            <a:spLocks noGrp="1"/>
          </p:cNvSpPr>
          <p:nvPr>
            <p:ph type="subTitle" idx="11" hasCustomPrompt="1"/>
          </p:nvPr>
        </p:nvSpPr>
        <p:spPr>
          <a:xfrm>
            <a:off x="1828800" y="1143000"/>
            <a:ext cx="8534400" cy="457200"/>
          </a:xfrm>
        </p:spPr>
        <p:txBody>
          <a:bodyPr>
            <a:normAutofit/>
          </a:bodyPr>
          <a:lstStyle>
            <a:lvl1pPr marL="0" indent="0" algn="l">
              <a:buNone/>
              <a:defRPr sz="2000" cap="all"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content page with text and photo</a:t>
            </a:r>
          </a:p>
        </p:txBody>
      </p:sp>
    </p:spTree>
    <p:extLst>
      <p:ext uri="{BB962C8B-B14F-4D97-AF65-F5344CB8AC3E}">
        <p14:creationId xmlns:p14="http://schemas.microsoft.com/office/powerpoint/2010/main" val="314402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E17C2AD-FC6D-41A5-9550-466D06B884E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47F7BF6D-FCA4-4EFB-9BB2-E4818A8A86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 xmlns:a16="http://schemas.microsoft.com/office/drawing/2014/main" id="{1590CC99-D4A8-4900-A4D8-DD30541BC5E3}"/>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7F4FC029-06EA-4380-9A26-20D7A9CC78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324A4E5A-EA7A-418D-B9AE-C7F54D444EDF}"/>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379654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2508474-B2A9-46BA-AC92-990D3021E7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A08C989E-4518-466E-AAD3-0DC24D20CE10}"/>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 xmlns:a16="http://schemas.microsoft.com/office/drawing/2014/main" id="{CE55BB3D-66DF-4D68-A248-03D7C381E6F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 xmlns:a16="http://schemas.microsoft.com/office/drawing/2014/main" id="{82DD4A70-0488-425F-ABDB-6240D9F1563E}"/>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6" name="Marcador de pie de página 5">
            <a:extLst>
              <a:ext uri="{FF2B5EF4-FFF2-40B4-BE49-F238E27FC236}">
                <a16:creationId xmlns="" xmlns:a16="http://schemas.microsoft.com/office/drawing/2014/main" id="{219B6EDE-BEA5-4373-BEB5-ACD1F38A4FF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E7CFFDDE-14ED-4193-848D-6B0A699A302A}"/>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2924620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8DD16E4-68ED-4454-9DF5-E64FCDB982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B8A4FF95-5079-4514-A519-C14DBCDBE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 xmlns:a16="http://schemas.microsoft.com/office/drawing/2014/main" id="{0B922115-57AF-4FA9-92C9-5BB403F694C8}"/>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081120F4-52C2-4E8D-99B3-34186E223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 xmlns:a16="http://schemas.microsoft.com/office/drawing/2014/main" id="{48D0863E-C064-4071-9E40-D8546490D14E}"/>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F30A53A4-B388-46A7-A9E0-8A07F71F9AFD}"/>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8" name="Marcador de pie de página 7">
            <a:extLst>
              <a:ext uri="{FF2B5EF4-FFF2-40B4-BE49-F238E27FC236}">
                <a16:creationId xmlns="" xmlns:a16="http://schemas.microsoft.com/office/drawing/2014/main" id="{A8C37B50-A07A-43B0-BD50-FD6020D9A2F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CB97F190-698F-4491-B3F9-54590192988D}"/>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298522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890912C-2235-4953-9800-62DE1A9EC96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50B1CA32-CDEC-4EE5-A8DC-31D70F2A11E0}"/>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4" name="Marcador de pie de página 3">
            <a:extLst>
              <a:ext uri="{FF2B5EF4-FFF2-40B4-BE49-F238E27FC236}">
                <a16:creationId xmlns="" xmlns:a16="http://schemas.microsoft.com/office/drawing/2014/main" id="{F53F33C9-02F0-4AB5-AB7E-E114DAA6B489}"/>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217C9522-0A3A-4626-B672-F98E5A247A5B}"/>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1563076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B4F8963A-90F4-4EA4-835F-C1CF0B4415C7}"/>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3" name="Marcador de pie de página 2">
            <a:extLst>
              <a:ext uri="{FF2B5EF4-FFF2-40B4-BE49-F238E27FC236}">
                <a16:creationId xmlns="" xmlns:a16="http://schemas.microsoft.com/office/drawing/2014/main" id="{1FBCA3FA-49F7-4BC5-94C7-1E9370A7172B}"/>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 xmlns:a16="http://schemas.microsoft.com/office/drawing/2014/main" id="{5D506804-ACF2-44FB-B0FE-77EDF2D0ECBA}"/>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344593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C3BE687-E649-477E-AC72-2621F4FA435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91B78E16-AF0D-4ADB-ABEE-168E9A2F2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E9D7F7A7-68B2-49FC-A8A4-BCCEC423C4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FF22404B-D771-41C2-BBFE-57CAEF0F5A81}"/>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6" name="Marcador de pie de página 5">
            <a:extLst>
              <a:ext uri="{FF2B5EF4-FFF2-40B4-BE49-F238E27FC236}">
                <a16:creationId xmlns="" xmlns:a16="http://schemas.microsoft.com/office/drawing/2014/main" id="{BDE4CEAF-2A57-414C-89EE-F832059E3F1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A7922264-CE34-472D-A63C-3E965F863204}"/>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424836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1770F5C-3AEC-4C7B-85E7-B490E51549C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3368E4C9-0ADC-4DFA-9654-C30C387A4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7738E272-82D9-4067-BD2D-1E8FA0716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A867503D-BA7F-4B89-A03E-48FB5ED7BD5D}"/>
              </a:ext>
            </a:extLst>
          </p:cNvPr>
          <p:cNvSpPr>
            <a:spLocks noGrp="1"/>
          </p:cNvSpPr>
          <p:nvPr>
            <p:ph type="dt" sz="half" idx="10"/>
          </p:nvPr>
        </p:nvSpPr>
        <p:spPr/>
        <p:txBody>
          <a:bodyPr/>
          <a:lstStyle/>
          <a:p>
            <a:fld id="{73F5585B-CE5F-4AD1-9F19-FC6485BBAA8F}" type="datetimeFigureOut">
              <a:rPr lang="es-CO" smtClean="0"/>
              <a:t>17/08/2018</a:t>
            </a:fld>
            <a:endParaRPr lang="es-CO"/>
          </a:p>
        </p:txBody>
      </p:sp>
      <p:sp>
        <p:nvSpPr>
          <p:cNvPr id="6" name="Marcador de pie de página 5">
            <a:extLst>
              <a:ext uri="{FF2B5EF4-FFF2-40B4-BE49-F238E27FC236}">
                <a16:creationId xmlns="" xmlns:a16="http://schemas.microsoft.com/office/drawing/2014/main" id="{8C8CDF3B-8D52-4F6F-A057-787486EB140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8B789BE1-D042-4306-B3F2-C8ECE6A5E70C}"/>
              </a:ext>
            </a:extLst>
          </p:cNvPr>
          <p:cNvSpPr>
            <a:spLocks noGrp="1"/>
          </p:cNvSpPr>
          <p:nvPr>
            <p:ph type="sldNum" sz="quarter" idx="12"/>
          </p:nvPr>
        </p:nvSpPr>
        <p:spPr/>
        <p:txBody>
          <a:bodyPr/>
          <a:lstStyle/>
          <a:p>
            <a:fld id="{9B2EE4CE-9A5A-4CB4-95BA-02BBAF77D631}" type="slidenum">
              <a:rPr lang="es-CO" smtClean="0"/>
              <a:t>‹Nº›</a:t>
            </a:fld>
            <a:endParaRPr lang="es-CO"/>
          </a:p>
        </p:txBody>
      </p:sp>
    </p:spTree>
    <p:extLst>
      <p:ext uri="{BB962C8B-B14F-4D97-AF65-F5344CB8AC3E}">
        <p14:creationId xmlns:p14="http://schemas.microsoft.com/office/powerpoint/2010/main" val="93911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BC9E4186-FA6D-4123-B7F1-011696D918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1471691B-8792-4838-A9F7-8ACCD1A45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749AD10D-1333-424C-B248-2A7CCA766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5585B-CE5F-4AD1-9F19-FC6485BBAA8F}" type="datetimeFigureOut">
              <a:rPr lang="es-CO" smtClean="0"/>
              <a:t>17/08/2018</a:t>
            </a:fld>
            <a:endParaRPr lang="es-CO"/>
          </a:p>
        </p:txBody>
      </p:sp>
      <p:sp>
        <p:nvSpPr>
          <p:cNvPr id="5" name="Marcador de pie de página 4">
            <a:extLst>
              <a:ext uri="{FF2B5EF4-FFF2-40B4-BE49-F238E27FC236}">
                <a16:creationId xmlns="" xmlns:a16="http://schemas.microsoft.com/office/drawing/2014/main" id="{BDA3756D-B80E-45F3-9871-A814A048A2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A81BB8E8-0799-4128-99D6-E8BFAFB930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EE4CE-9A5A-4CB4-95BA-02BBAF77D631}" type="slidenum">
              <a:rPr lang="es-CO" smtClean="0"/>
              <a:t>‹Nº›</a:t>
            </a:fld>
            <a:endParaRPr lang="es-CO"/>
          </a:p>
        </p:txBody>
      </p:sp>
    </p:spTree>
    <p:extLst>
      <p:ext uri="{BB962C8B-B14F-4D97-AF65-F5344CB8AC3E}">
        <p14:creationId xmlns:p14="http://schemas.microsoft.com/office/powerpoint/2010/main" val="3911212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8/17/2018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‹Nº›</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936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4572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p:cNvSpPr>
            <a:spLocks noGrp="1"/>
          </p:cNvSpPr>
          <p:nvPr>
            <p:ph type="ctrTitle"/>
          </p:nvPr>
        </p:nvSpPr>
        <p:spPr>
          <a:xfrm>
            <a:off x="457200" y="5214158"/>
            <a:ext cx="7772400" cy="1463040"/>
          </a:xfrm>
        </p:spPr>
        <p:txBody>
          <a:bodyPr/>
          <a:lstStyle/>
          <a:p>
            <a:r>
              <a:rPr lang="es-CO" dirty="0" smtClean="0"/>
              <a:t>Sistema de gestión de la calidad</a:t>
            </a:r>
            <a:endParaRPr lang="es-CO" dirty="0"/>
          </a:p>
        </p:txBody>
      </p:sp>
      <p:sp>
        <p:nvSpPr>
          <p:cNvPr id="3" name="Subtítulo 2"/>
          <p:cNvSpPr>
            <a:spLocks noGrp="1"/>
          </p:cNvSpPr>
          <p:nvPr>
            <p:ph type="subTitle" idx="1"/>
          </p:nvPr>
        </p:nvSpPr>
        <p:spPr>
          <a:xfrm>
            <a:off x="8686800" y="6110652"/>
            <a:ext cx="3280064" cy="625050"/>
          </a:xfrm>
        </p:spPr>
        <p:txBody>
          <a:bodyPr/>
          <a:lstStyle/>
          <a:p>
            <a:r>
              <a:rPr lang="es-CO" dirty="0" smtClean="0"/>
              <a:t>ANDRÉS LEONARDO ALZATE A.</a:t>
            </a:r>
            <a:endParaRPr lang="es-CO" dirty="0"/>
          </a:p>
        </p:txBody>
      </p:sp>
      <p:pic>
        <p:nvPicPr>
          <p:cNvPr id="1026" name="Picture 2" descr="Resultado de imagen para iso 9001: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394" y="2108687"/>
            <a:ext cx="6877050" cy="273206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11034" y="0"/>
            <a:ext cx="12203033" cy="1735282"/>
          </a:xfrm>
          <a:prstGeom prst="rect">
            <a:avLst/>
          </a:prstGeom>
        </p:spPr>
      </p:pic>
    </p:spTree>
    <p:extLst>
      <p:ext uri="{BB962C8B-B14F-4D97-AF65-F5344CB8AC3E}">
        <p14:creationId xmlns:p14="http://schemas.microsoft.com/office/powerpoint/2010/main" val="79960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Abordaje de los requisitos principales de la NTC ISO 9001: 2015</a:t>
            </a:r>
          </a:p>
        </p:txBody>
      </p:sp>
      <p:sp>
        <p:nvSpPr>
          <p:cNvPr id="3" name="Marcador de contenido 2"/>
          <p:cNvSpPr>
            <a:spLocks noGrp="1"/>
          </p:cNvSpPr>
          <p:nvPr>
            <p:ph idx="1"/>
          </p:nvPr>
        </p:nvSpPr>
        <p:spPr>
          <a:xfrm>
            <a:off x="750627" y="2084832"/>
            <a:ext cx="5628327" cy="4224528"/>
          </a:xfrm>
        </p:spPr>
        <p:txBody>
          <a:bodyPr>
            <a:normAutofit fontScale="70000" lnSpcReduction="20000"/>
          </a:bodyPr>
          <a:lstStyle/>
          <a:p>
            <a:pPr marL="0" indent="0">
              <a:buNone/>
            </a:pPr>
            <a:r>
              <a:rPr lang="es-CO" b="1" dirty="0" smtClean="0"/>
              <a:t> Contexto </a:t>
            </a:r>
            <a:r>
              <a:rPr lang="es-CO" b="1" dirty="0"/>
              <a:t>interno y externo</a:t>
            </a:r>
          </a:p>
          <a:p>
            <a:pPr algn="just"/>
            <a:r>
              <a:rPr lang="es-CO" dirty="0"/>
              <a:t>Si nuestro objetivos con ese sistema de gestión es el de garantizar el cumplimiento de esa dirección estratégica y garantizar que estaremos en capacidad de cumplir con esos requisitos del cliente debemos tener claro </a:t>
            </a:r>
            <a:r>
              <a:rPr lang="es-CO" dirty="0" smtClean="0"/>
              <a:t>algo</a:t>
            </a:r>
            <a:r>
              <a:rPr lang="es-CO" dirty="0"/>
              <a:t>:</a:t>
            </a:r>
          </a:p>
          <a:p>
            <a:pPr algn="just"/>
            <a:r>
              <a:rPr lang="es-CO" dirty="0"/>
              <a:t>1</a:t>
            </a:r>
            <a:r>
              <a:rPr lang="es-CO" b="1" dirty="0"/>
              <a:t>. Contexto interno: </a:t>
            </a:r>
            <a:r>
              <a:rPr lang="es-CO" dirty="0" smtClean="0"/>
              <a:t>Entender </a:t>
            </a:r>
            <a:r>
              <a:rPr lang="es-CO" dirty="0"/>
              <a:t>en que somos buenos y cuales son nuestras debilidades ( en pocas palabras definir un perfil de capacidad interna)</a:t>
            </a:r>
          </a:p>
          <a:p>
            <a:pPr algn="just"/>
            <a:r>
              <a:rPr lang="es-CO" dirty="0"/>
              <a:t>2</a:t>
            </a:r>
            <a:r>
              <a:rPr lang="es-CO" b="1" dirty="0"/>
              <a:t>. Contexto externo: </a:t>
            </a:r>
            <a:r>
              <a:rPr lang="es-CO" dirty="0"/>
              <a:t>define que </a:t>
            </a:r>
            <a:r>
              <a:rPr lang="es-CO" dirty="0" smtClean="0"/>
              <a:t>podemos </a:t>
            </a:r>
            <a:r>
              <a:rPr lang="es-CO" dirty="0"/>
              <a:t>aprovechar del medio (oportunidades) </a:t>
            </a:r>
            <a:r>
              <a:rPr lang="es-CO"/>
              <a:t>y </a:t>
            </a:r>
            <a:r>
              <a:rPr lang="es-CO" smtClean="0"/>
              <a:t>que nos puede </a:t>
            </a:r>
            <a:r>
              <a:rPr lang="es-CO" dirty="0"/>
              <a:t>afectar (amenazas) </a:t>
            </a:r>
          </a:p>
          <a:p>
            <a:pPr algn="just"/>
            <a:r>
              <a:rPr lang="es-CO" b="1" dirty="0"/>
              <a:t>Nota: </a:t>
            </a:r>
            <a:r>
              <a:rPr lang="es-CO" dirty="0"/>
              <a:t>adicional a esto, es importante que </a:t>
            </a:r>
            <a:r>
              <a:rPr lang="es-CO" dirty="0" smtClean="0"/>
              <a:t>se estén monitoreando constantemente, </a:t>
            </a:r>
            <a:r>
              <a:rPr lang="es-CO" dirty="0"/>
              <a:t>esto </a:t>
            </a:r>
            <a:r>
              <a:rPr lang="es-CO" dirty="0" smtClean="0"/>
              <a:t>permitirá llevar un control de este proceso. </a:t>
            </a:r>
            <a:endParaRPr lang="es-CO" b="1" dirty="0"/>
          </a:p>
        </p:txBody>
      </p:sp>
      <p:pic>
        <p:nvPicPr>
          <p:cNvPr id="717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954" y="2861417"/>
            <a:ext cx="4597257" cy="34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537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 </a:t>
            </a:r>
            <a:r>
              <a:rPr lang="es-CO" dirty="0"/>
              <a:t>G</a:t>
            </a:r>
            <a:r>
              <a:rPr lang="es-CO" dirty="0" smtClean="0"/>
              <a:t>estión </a:t>
            </a:r>
            <a:r>
              <a:rPr lang="es-CO" dirty="0"/>
              <a:t>del riesgo</a:t>
            </a:r>
          </a:p>
        </p:txBody>
      </p:sp>
      <p:pic>
        <p:nvPicPr>
          <p:cNvPr id="9218" name="Picture 2" descr="Resultado de imagen para risk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289" y="2084832"/>
            <a:ext cx="7905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27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26780"/>
            <a:ext cx="12192000" cy="6884780"/>
          </a:xfrm>
          <a:prstGeom prst="rect">
            <a:avLst/>
          </a:prstGeom>
        </p:spPr>
      </p:pic>
      <p:sp>
        <p:nvSpPr>
          <p:cNvPr id="7" name="Llamada ovalada 6"/>
          <p:cNvSpPr/>
          <p:nvPr/>
        </p:nvSpPr>
        <p:spPr>
          <a:xfrm>
            <a:off x="110836" y="247650"/>
            <a:ext cx="3017294" cy="2076450"/>
          </a:xfrm>
          <a:prstGeom prst="wedgeEllipseCallout">
            <a:avLst>
              <a:gd name="adj1" fmla="val 86024"/>
              <a:gd name="adj2" fmla="val -25971"/>
            </a:avLst>
          </a:prstGeom>
          <a:solidFill>
            <a:schemeClr val="bg1"/>
          </a:solidFill>
          <a:ln w="57150">
            <a:solidFill>
              <a:srgbClr val="1D4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a:solidFill>
                  <a:schemeClr val="tx1"/>
                </a:solidFill>
                <a:latin typeface="Helvetica" panose="020B0604020202020204" pitchFamily="34" charset="0"/>
                <a:cs typeface="Helvetica" panose="020B0604020202020204" pitchFamily="34" charset="0"/>
              </a:rPr>
              <a:t>¿Qué son los riesgos y oportunidades?</a:t>
            </a:r>
          </a:p>
        </p:txBody>
      </p:sp>
      <p:sp>
        <p:nvSpPr>
          <p:cNvPr id="8" name="Llamada ovalada 7"/>
          <p:cNvSpPr/>
          <p:nvPr/>
        </p:nvSpPr>
        <p:spPr>
          <a:xfrm>
            <a:off x="8229599" y="247650"/>
            <a:ext cx="3512457" cy="2705100"/>
          </a:xfrm>
          <a:prstGeom prst="wedgeEllipseCallout">
            <a:avLst>
              <a:gd name="adj1" fmla="val -117050"/>
              <a:gd name="adj2" fmla="val 9900"/>
            </a:avLst>
          </a:prstGeom>
          <a:solidFill>
            <a:schemeClr val="bg1"/>
          </a:solidFill>
          <a:ln w="57150">
            <a:solidFill>
              <a:srgbClr val="1D4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1"/>
                </a:solidFill>
                <a:latin typeface="Helvetica" panose="020B0604020202020204" pitchFamily="34" charset="0"/>
                <a:cs typeface="Helvetica" panose="020B0604020202020204" pitchFamily="34" charset="0"/>
              </a:rPr>
              <a:t>¿Por qué se me hace tan difícil entenderlos? </a:t>
            </a:r>
          </a:p>
        </p:txBody>
      </p:sp>
    </p:spTree>
    <p:extLst>
      <p:ext uri="{BB962C8B-B14F-4D97-AF65-F5344CB8AC3E}">
        <p14:creationId xmlns:p14="http://schemas.microsoft.com/office/powerpoint/2010/main" val="3541928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DEFINICIONES ISO 9000</a:t>
            </a:r>
          </a:p>
        </p:txBody>
      </p:sp>
      <p:sp>
        <p:nvSpPr>
          <p:cNvPr id="3" name="Marcador de contenido 2"/>
          <p:cNvSpPr>
            <a:spLocks noGrp="1"/>
          </p:cNvSpPr>
          <p:nvPr>
            <p:ph idx="1"/>
          </p:nvPr>
        </p:nvSpPr>
        <p:spPr>
          <a:xfrm>
            <a:off x="525365" y="1889203"/>
            <a:ext cx="9720073" cy="436728"/>
          </a:xfrm>
        </p:spPr>
        <p:txBody>
          <a:bodyPr>
            <a:normAutofit fontScale="92500" lnSpcReduction="10000"/>
          </a:bodyPr>
          <a:lstStyle/>
          <a:p>
            <a:pPr marL="0" indent="0">
              <a:buNone/>
            </a:pPr>
            <a:r>
              <a:rPr lang="es-CO" b="1" dirty="0">
                <a:latin typeface="Tw Cen MT Condensed (Títulos)"/>
              </a:rPr>
              <a:t> </a:t>
            </a:r>
            <a:r>
              <a:rPr lang="es-CO" b="1" dirty="0" smtClean="0">
                <a:latin typeface="Tw Cen MT Condensed (Títulos)"/>
              </a:rPr>
              <a:t>RIESGO</a:t>
            </a:r>
            <a:r>
              <a:rPr lang="es-CO" dirty="0">
                <a:latin typeface="Tw Cen MT Condensed (Títulos)"/>
              </a:rPr>
              <a:t>. </a:t>
            </a:r>
            <a:r>
              <a:rPr lang="es-CO" b="1" dirty="0">
                <a:solidFill>
                  <a:srgbClr val="FF0000"/>
                </a:solidFill>
                <a:latin typeface="Tw Cen MT Condensed (Títulos)"/>
              </a:rPr>
              <a:t>Efecto</a:t>
            </a:r>
            <a:r>
              <a:rPr lang="es-CO" dirty="0">
                <a:latin typeface="Tw Cen MT Condensed (Títulos)"/>
              </a:rPr>
              <a:t> de la </a:t>
            </a:r>
            <a:r>
              <a:rPr lang="es-CO" b="1" dirty="0">
                <a:solidFill>
                  <a:srgbClr val="FF0000"/>
                </a:solidFill>
                <a:latin typeface="Tw Cen MT Condensed (Títulos)"/>
              </a:rPr>
              <a:t>incertidumbre.</a:t>
            </a:r>
            <a:r>
              <a:rPr lang="es-CO" dirty="0">
                <a:latin typeface="Tw Cen MT Condensed (Títulos)"/>
              </a:rPr>
              <a:t> </a:t>
            </a:r>
          </a:p>
        </p:txBody>
      </p:sp>
      <p:pic>
        <p:nvPicPr>
          <p:cNvPr id="4" name="Imagen 3"/>
          <p:cNvPicPr>
            <a:picLocks noChangeAspect="1"/>
          </p:cNvPicPr>
          <p:nvPr/>
        </p:nvPicPr>
        <p:blipFill>
          <a:blip r:embed="rId2"/>
          <a:stretch>
            <a:fillRect/>
          </a:stretch>
        </p:blipFill>
        <p:spPr>
          <a:xfrm>
            <a:off x="7232073" y="1111934"/>
            <a:ext cx="4656193" cy="4514850"/>
          </a:xfrm>
          <a:prstGeom prst="rect">
            <a:avLst/>
          </a:prstGeom>
        </p:spPr>
      </p:pic>
      <p:sp>
        <p:nvSpPr>
          <p:cNvPr id="5" name="CuadroTexto 4"/>
          <p:cNvSpPr txBox="1"/>
          <p:nvPr/>
        </p:nvSpPr>
        <p:spPr>
          <a:xfrm>
            <a:off x="1059491" y="2815199"/>
            <a:ext cx="3843681" cy="397032"/>
          </a:xfrm>
          <a:prstGeom prst="rect">
            <a:avLst/>
          </a:prstGeom>
        </p:spPr>
        <p:txBody>
          <a:bodyPr vert="horz" lIns="45720" tIns="45720" rIns="45720" bIns="45720" rtlCol="0">
            <a:normAutofit lnSpcReduction="10000"/>
          </a:bodyPr>
          <a:lstStyle>
            <a:lvl1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defRPr sz="2200" b="1">
                <a:latin typeface="Tw Cen MT Condensed (Títulos)"/>
              </a:defRPr>
            </a:lvl1pPr>
            <a:lvl2pPr marL="265176" indent="-137160" defTabSz="914400">
              <a:lnSpc>
                <a:spcPct val="90000"/>
              </a:lnSpc>
              <a:spcBef>
                <a:spcPts val="200"/>
              </a:spcBef>
              <a:spcAft>
                <a:spcPts val="400"/>
              </a:spcAft>
              <a:buClr>
                <a:schemeClr val="accent1"/>
              </a:buClr>
              <a:buFont typeface="Wingdings 3" pitchFamily="18" charset="2"/>
              <a:buChar char=""/>
            </a:lvl2pPr>
            <a:lvl3pPr marL="448056" indent="-137160" defTabSz="914400">
              <a:lnSpc>
                <a:spcPct val="90000"/>
              </a:lnSpc>
              <a:spcBef>
                <a:spcPts val="200"/>
              </a:spcBef>
              <a:spcAft>
                <a:spcPts val="400"/>
              </a:spcAft>
              <a:buClr>
                <a:schemeClr val="accent1"/>
              </a:buClr>
              <a:buFont typeface="Wingdings 3" pitchFamily="18" charset="2"/>
              <a:buChar char=""/>
              <a:defRPr sz="1400"/>
            </a:lvl3pPr>
            <a:lvl4pPr marL="594360" indent="-137160" defTabSz="914400">
              <a:lnSpc>
                <a:spcPct val="90000"/>
              </a:lnSpc>
              <a:spcBef>
                <a:spcPts val="200"/>
              </a:spcBef>
              <a:spcAft>
                <a:spcPts val="400"/>
              </a:spcAft>
              <a:buClr>
                <a:schemeClr val="accent1"/>
              </a:buClr>
              <a:buFont typeface="Wingdings 3" pitchFamily="18" charset="2"/>
              <a:buChar char=""/>
              <a:defRPr sz="1400"/>
            </a:lvl4pPr>
            <a:lvl5pPr marL="777240" indent="-137160" defTabSz="914400">
              <a:lnSpc>
                <a:spcPct val="90000"/>
              </a:lnSpc>
              <a:spcBef>
                <a:spcPts val="200"/>
              </a:spcBef>
              <a:spcAft>
                <a:spcPts val="400"/>
              </a:spcAft>
              <a:buClr>
                <a:schemeClr val="accent1"/>
              </a:buClr>
              <a:buFont typeface="Wingdings 3" pitchFamily="18" charset="2"/>
              <a:buChar char=""/>
              <a:defRPr sz="1400"/>
            </a:lvl5pPr>
            <a:lvl6pPr marL="914400" indent="-137160" defTabSz="914400">
              <a:lnSpc>
                <a:spcPct val="90000"/>
              </a:lnSpc>
              <a:spcBef>
                <a:spcPts val="200"/>
              </a:spcBef>
              <a:spcAft>
                <a:spcPts val="400"/>
              </a:spcAft>
              <a:buClr>
                <a:schemeClr val="accent1"/>
              </a:buClr>
              <a:buFont typeface="Wingdings 3" pitchFamily="18" charset="2"/>
              <a:buChar char=""/>
              <a:defRPr sz="1400"/>
            </a:lvl6pPr>
            <a:lvl7pPr marL="1060704" indent="-137160" defTabSz="914400">
              <a:lnSpc>
                <a:spcPct val="90000"/>
              </a:lnSpc>
              <a:spcBef>
                <a:spcPts val="200"/>
              </a:spcBef>
              <a:spcAft>
                <a:spcPts val="400"/>
              </a:spcAft>
              <a:buClr>
                <a:schemeClr val="accent1"/>
              </a:buClr>
              <a:buFont typeface="Wingdings 3" pitchFamily="18" charset="2"/>
              <a:buChar char=""/>
              <a:defRPr sz="1400"/>
            </a:lvl7pPr>
            <a:lvl8pPr marL="1216152" indent="-137160" defTabSz="914400">
              <a:lnSpc>
                <a:spcPct val="90000"/>
              </a:lnSpc>
              <a:spcBef>
                <a:spcPts val="200"/>
              </a:spcBef>
              <a:spcAft>
                <a:spcPts val="400"/>
              </a:spcAft>
              <a:buClr>
                <a:schemeClr val="accent1"/>
              </a:buClr>
              <a:buFont typeface="Wingdings 3" pitchFamily="18" charset="2"/>
              <a:buChar char=""/>
              <a:defRPr sz="1400"/>
            </a:lvl8pPr>
            <a:lvl9pPr marL="1362456" indent="-137160" defTabSz="914400">
              <a:lnSpc>
                <a:spcPct val="90000"/>
              </a:lnSpc>
              <a:spcBef>
                <a:spcPts val="200"/>
              </a:spcBef>
              <a:spcAft>
                <a:spcPts val="400"/>
              </a:spcAft>
              <a:buClr>
                <a:schemeClr val="accent1"/>
              </a:buClr>
              <a:buFont typeface="Wingdings 3" pitchFamily="18" charset="2"/>
              <a:buChar char=""/>
              <a:defRPr sz="1400"/>
            </a:lvl9pPr>
          </a:lstStyle>
          <a:p>
            <a:r>
              <a:rPr lang="es-CO" sz="2000" dirty="0">
                <a:solidFill>
                  <a:srgbClr val="FF0000"/>
                </a:solidFill>
              </a:rPr>
              <a:t>Desviación</a:t>
            </a:r>
            <a:r>
              <a:rPr lang="es-CO" sz="2400" dirty="0"/>
              <a:t> </a:t>
            </a:r>
            <a:r>
              <a:rPr lang="es-CO" dirty="0"/>
              <a:t>de lo esperado</a:t>
            </a:r>
          </a:p>
        </p:txBody>
      </p:sp>
      <p:cxnSp>
        <p:nvCxnSpPr>
          <p:cNvPr id="7" name="Conector angular 6"/>
          <p:cNvCxnSpPr>
            <a:stCxn id="3" idx="2"/>
            <a:endCxn id="5" idx="1"/>
          </p:cNvCxnSpPr>
          <p:nvPr/>
        </p:nvCxnSpPr>
        <p:spPr>
          <a:xfrm rot="5400000">
            <a:off x="2878555" y="506868"/>
            <a:ext cx="687784" cy="4325911"/>
          </a:xfrm>
          <a:prstGeom prst="bentConnector4">
            <a:avLst>
              <a:gd name="adj1" fmla="val 35568"/>
              <a:gd name="adj2" fmla="val 105284"/>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CuadroTexto 8"/>
          <p:cNvSpPr txBox="1"/>
          <p:nvPr/>
        </p:nvSpPr>
        <p:spPr>
          <a:xfrm>
            <a:off x="1000928" y="3512084"/>
            <a:ext cx="5939713" cy="397032"/>
          </a:xfrm>
          <a:prstGeom prst="rect">
            <a:avLst/>
          </a:prstGeom>
        </p:spPr>
        <p:txBody>
          <a:bodyPr vert="horz" lIns="45720" tIns="45720" rIns="45720" bIns="45720" rtlCol="0">
            <a:noAutofit/>
          </a:bodyPr>
          <a:lstStyle>
            <a:lvl1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defRPr sz="2200" b="1">
                <a:latin typeface="Tw Cen MT Condensed (Títulos)"/>
              </a:defRPr>
            </a:lvl1pPr>
            <a:lvl2pPr marL="265176" indent="-137160" defTabSz="914400">
              <a:lnSpc>
                <a:spcPct val="90000"/>
              </a:lnSpc>
              <a:spcBef>
                <a:spcPts val="200"/>
              </a:spcBef>
              <a:spcAft>
                <a:spcPts val="400"/>
              </a:spcAft>
              <a:buClr>
                <a:schemeClr val="accent1"/>
              </a:buClr>
              <a:buFont typeface="Wingdings 3" pitchFamily="18" charset="2"/>
              <a:buChar char=""/>
            </a:lvl2pPr>
            <a:lvl3pPr marL="448056" indent="-137160" defTabSz="914400">
              <a:lnSpc>
                <a:spcPct val="90000"/>
              </a:lnSpc>
              <a:spcBef>
                <a:spcPts val="200"/>
              </a:spcBef>
              <a:spcAft>
                <a:spcPts val="400"/>
              </a:spcAft>
              <a:buClr>
                <a:schemeClr val="accent1"/>
              </a:buClr>
              <a:buFont typeface="Wingdings 3" pitchFamily="18" charset="2"/>
              <a:buChar char=""/>
              <a:defRPr sz="1400"/>
            </a:lvl3pPr>
            <a:lvl4pPr marL="594360" indent="-137160" defTabSz="914400">
              <a:lnSpc>
                <a:spcPct val="90000"/>
              </a:lnSpc>
              <a:spcBef>
                <a:spcPts val="200"/>
              </a:spcBef>
              <a:spcAft>
                <a:spcPts val="400"/>
              </a:spcAft>
              <a:buClr>
                <a:schemeClr val="accent1"/>
              </a:buClr>
              <a:buFont typeface="Wingdings 3" pitchFamily="18" charset="2"/>
              <a:buChar char=""/>
              <a:defRPr sz="1400"/>
            </a:lvl4pPr>
            <a:lvl5pPr marL="777240" indent="-137160" defTabSz="914400">
              <a:lnSpc>
                <a:spcPct val="90000"/>
              </a:lnSpc>
              <a:spcBef>
                <a:spcPts val="200"/>
              </a:spcBef>
              <a:spcAft>
                <a:spcPts val="400"/>
              </a:spcAft>
              <a:buClr>
                <a:schemeClr val="accent1"/>
              </a:buClr>
              <a:buFont typeface="Wingdings 3" pitchFamily="18" charset="2"/>
              <a:buChar char=""/>
              <a:defRPr sz="1400"/>
            </a:lvl5pPr>
            <a:lvl6pPr marL="914400" indent="-137160" defTabSz="914400">
              <a:lnSpc>
                <a:spcPct val="90000"/>
              </a:lnSpc>
              <a:spcBef>
                <a:spcPts val="200"/>
              </a:spcBef>
              <a:spcAft>
                <a:spcPts val="400"/>
              </a:spcAft>
              <a:buClr>
                <a:schemeClr val="accent1"/>
              </a:buClr>
              <a:buFont typeface="Wingdings 3" pitchFamily="18" charset="2"/>
              <a:buChar char=""/>
              <a:defRPr sz="1400"/>
            </a:lvl6pPr>
            <a:lvl7pPr marL="1060704" indent="-137160" defTabSz="914400">
              <a:lnSpc>
                <a:spcPct val="90000"/>
              </a:lnSpc>
              <a:spcBef>
                <a:spcPts val="200"/>
              </a:spcBef>
              <a:spcAft>
                <a:spcPts val="400"/>
              </a:spcAft>
              <a:buClr>
                <a:schemeClr val="accent1"/>
              </a:buClr>
              <a:buFont typeface="Wingdings 3" pitchFamily="18" charset="2"/>
              <a:buChar char=""/>
              <a:defRPr sz="1400"/>
            </a:lvl7pPr>
            <a:lvl8pPr marL="1216152" indent="-137160" defTabSz="914400">
              <a:lnSpc>
                <a:spcPct val="90000"/>
              </a:lnSpc>
              <a:spcBef>
                <a:spcPts val="200"/>
              </a:spcBef>
              <a:spcAft>
                <a:spcPts val="400"/>
              </a:spcAft>
              <a:buClr>
                <a:schemeClr val="accent1"/>
              </a:buClr>
              <a:buFont typeface="Wingdings 3" pitchFamily="18" charset="2"/>
              <a:buChar char=""/>
              <a:defRPr sz="1400"/>
            </a:lvl8pPr>
            <a:lvl9pPr marL="1362456" indent="-137160" defTabSz="914400">
              <a:lnSpc>
                <a:spcPct val="90000"/>
              </a:lnSpc>
              <a:spcBef>
                <a:spcPts val="200"/>
              </a:spcBef>
              <a:spcAft>
                <a:spcPts val="400"/>
              </a:spcAft>
              <a:buClr>
                <a:schemeClr val="accent1"/>
              </a:buClr>
              <a:buFont typeface="Wingdings 3" pitchFamily="18" charset="2"/>
              <a:buChar char=""/>
              <a:defRPr sz="1400"/>
            </a:lvl9pPr>
          </a:lstStyle>
          <a:p>
            <a:r>
              <a:rPr lang="es-CO" sz="2000" dirty="0">
                <a:solidFill>
                  <a:srgbClr val="FF0000"/>
                </a:solidFill>
              </a:rPr>
              <a:t>Deficiencias</a:t>
            </a:r>
            <a:r>
              <a:rPr lang="es-CO" sz="2400" dirty="0"/>
              <a:t> </a:t>
            </a:r>
            <a:r>
              <a:rPr lang="es-CO" sz="2000" dirty="0"/>
              <a:t>de la información sobre un evento</a:t>
            </a:r>
            <a:endParaRPr lang="es-CO" sz="2400" dirty="0"/>
          </a:p>
        </p:txBody>
      </p:sp>
      <p:sp>
        <p:nvSpPr>
          <p:cNvPr id="24" name="CuadroTexto 23"/>
          <p:cNvSpPr txBox="1"/>
          <p:nvPr/>
        </p:nvSpPr>
        <p:spPr>
          <a:xfrm>
            <a:off x="1024127" y="4191857"/>
            <a:ext cx="6072709" cy="397032"/>
          </a:xfrm>
          <a:prstGeom prst="rect">
            <a:avLst/>
          </a:prstGeom>
        </p:spPr>
        <p:txBody>
          <a:bodyPr vert="horz" lIns="45720" tIns="45720" rIns="45720" bIns="45720" rtlCol="0">
            <a:noAutofit/>
          </a:bodyPr>
          <a:lstStyle>
            <a:lvl1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defRPr sz="2200" b="1">
                <a:latin typeface="Tw Cen MT Condensed (Títulos)"/>
              </a:defRPr>
            </a:lvl1pPr>
            <a:lvl2pPr marL="265176" indent="-137160" defTabSz="914400">
              <a:lnSpc>
                <a:spcPct val="90000"/>
              </a:lnSpc>
              <a:spcBef>
                <a:spcPts val="200"/>
              </a:spcBef>
              <a:spcAft>
                <a:spcPts val="400"/>
              </a:spcAft>
              <a:buClr>
                <a:schemeClr val="accent1"/>
              </a:buClr>
              <a:buFont typeface="Wingdings 3" pitchFamily="18" charset="2"/>
              <a:buChar char=""/>
            </a:lvl2pPr>
            <a:lvl3pPr marL="448056" indent="-137160" defTabSz="914400">
              <a:lnSpc>
                <a:spcPct val="90000"/>
              </a:lnSpc>
              <a:spcBef>
                <a:spcPts val="200"/>
              </a:spcBef>
              <a:spcAft>
                <a:spcPts val="400"/>
              </a:spcAft>
              <a:buClr>
                <a:schemeClr val="accent1"/>
              </a:buClr>
              <a:buFont typeface="Wingdings 3" pitchFamily="18" charset="2"/>
              <a:buChar char=""/>
              <a:defRPr sz="1400"/>
            </a:lvl3pPr>
            <a:lvl4pPr marL="594360" indent="-137160" defTabSz="914400">
              <a:lnSpc>
                <a:spcPct val="90000"/>
              </a:lnSpc>
              <a:spcBef>
                <a:spcPts val="200"/>
              </a:spcBef>
              <a:spcAft>
                <a:spcPts val="400"/>
              </a:spcAft>
              <a:buClr>
                <a:schemeClr val="accent1"/>
              </a:buClr>
              <a:buFont typeface="Wingdings 3" pitchFamily="18" charset="2"/>
              <a:buChar char=""/>
              <a:defRPr sz="1400"/>
            </a:lvl4pPr>
            <a:lvl5pPr marL="777240" indent="-137160" defTabSz="914400">
              <a:lnSpc>
                <a:spcPct val="90000"/>
              </a:lnSpc>
              <a:spcBef>
                <a:spcPts val="200"/>
              </a:spcBef>
              <a:spcAft>
                <a:spcPts val="400"/>
              </a:spcAft>
              <a:buClr>
                <a:schemeClr val="accent1"/>
              </a:buClr>
              <a:buFont typeface="Wingdings 3" pitchFamily="18" charset="2"/>
              <a:buChar char=""/>
              <a:defRPr sz="1400"/>
            </a:lvl5pPr>
            <a:lvl6pPr marL="914400" indent="-137160" defTabSz="914400">
              <a:lnSpc>
                <a:spcPct val="90000"/>
              </a:lnSpc>
              <a:spcBef>
                <a:spcPts val="200"/>
              </a:spcBef>
              <a:spcAft>
                <a:spcPts val="400"/>
              </a:spcAft>
              <a:buClr>
                <a:schemeClr val="accent1"/>
              </a:buClr>
              <a:buFont typeface="Wingdings 3" pitchFamily="18" charset="2"/>
              <a:buChar char=""/>
              <a:defRPr sz="1400"/>
            </a:lvl6pPr>
            <a:lvl7pPr marL="1060704" indent="-137160" defTabSz="914400">
              <a:lnSpc>
                <a:spcPct val="90000"/>
              </a:lnSpc>
              <a:spcBef>
                <a:spcPts val="200"/>
              </a:spcBef>
              <a:spcAft>
                <a:spcPts val="400"/>
              </a:spcAft>
              <a:buClr>
                <a:schemeClr val="accent1"/>
              </a:buClr>
              <a:buFont typeface="Wingdings 3" pitchFamily="18" charset="2"/>
              <a:buChar char=""/>
              <a:defRPr sz="1400"/>
            </a:lvl7pPr>
            <a:lvl8pPr marL="1216152" indent="-137160" defTabSz="914400">
              <a:lnSpc>
                <a:spcPct val="90000"/>
              </a:lnSpc>
              <a:spcBef>
                <a:spcPts val="200"/>
              </a:spcBef>
              <a:spcAft>
                <a:spcPts val="400"/>
              </a:spcAft>
              <a:buClr>
                <a:schemeClr val="accent1"/>
              </a:buClr>
              <a:buFont typeface="Wingdings 3" pitchFamily="18" charset="2"/>
              <a:buChar char=""/>
              <a:defRPr sz="1400"/>
            </a:lvl8pPr>
            <a:lvl9pPr marL="1362456" indent="-137160" defTabSz="914400">
              <a:lnSpc>
                <a:spcPct val="90000"/>
              </a:lnSpc>
              <a:spcBef>
                <a:spcPts val="200"/>
              </a:spcBef>
              <a:spcAft>
                <a:spcPts val="400"/>
              </a:spcAft>
              <a:buClr>
                <a:schemeClr val="accent1"/>
              </a:buClr>
              <a:buFont typeface="Wingdings 3" pitchFamily="18" charset="2"/>
              <a:buChar char=""/>
              <a:defRPr sz="1400"/>
            </a:lvl9pPr>
          </a:lstStyle>
          <a:p>
            <a:pPr algn="just"/>
            <a:r>
              <a:rPr lang="es-CO" sz="2000" dirty="0"/>
              <a:t>Cuando existe </a:t>
            </a:r>
            <a:r>
              <a:rPr lang="es-CO" sz="2000" dirty="0">
                <a:solidFill>
                  <a:srgbClr val="FF0000"/>
                </a:solidFill>
              </a:rPr>
              <a:t>Posibilidad </a:t>
            </a:r>
            <a:r>
              <a:rPr lang="es-CO" sz="2000" dirty="0"/>
              <a:t>de Consecuencias </a:t>
            </a:r>
            <a:r>
              <a:rPr lang="es-CO" sz="2000" dirty="0">
                <a:solidFill>
                  <a:srgbClr val="FF0000"/>
                </a:solidFill>
              </a:rPr>
              <a:t>Negativas</a:t>
            </a:r>
            <a:endParaRPr lang="es-CO" sz="2000" dirty="0"/>
          </a:p>
        </p:txBody>
      </p:sp>
      <p:sp>
        <p:nvSpPr>
          <p:cNvPr id="30" name="Marcador de contenido 2"/>
          <p:cNvSpPr txBox="1">
            <a:spLocks/>
          </p:cNvSpPr>
          <p:nvPr/>
        </p:nvSpPr>
        <p:spPr>
          <a:xfrm>
            <a:off x="1024127" y="5257554"/>
            <a:ext cx="9720073" cy="43672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s-CO" sz="1400" dirty="0">
                <a:latin typeface="Tw Cen MT Condensed (Títulos)"/>
              </a:rPr>
              <a:t>Fuente NTC ISO 9000:2015 </a:t>
            </a:r>
          </a:p>
        </p:txBody>
      </p:sp>
      <p:cxnSp>
        <p:nvCxnSpPr>
          <p:cNvPr id="18" name="Conector angular 17"/>
          <p:cNvCxnSpPr>
            <a:endCxn id="9" idx="1"/>
          </p:cNvCxnSpPr>
          <p:nvPr/>
        </p:nvCxnSpPr>
        <p:spPr>
          <a:xfrm rot="16200000" flipH="1">
            <a:off x="585289" y="3294960"/>
            <a:ext cx="668551" cy="16272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ector angular 25"/>
          <p:cNvCxnSpPr/>
          <p:nvPr/>
        </p:nvCxnSpPr>
        <p:spPr>
          <a:xfrm rot="16200000" flipH="1">
            <a:off x="594074" y="3980885"/>
            <a:ext cx="660541" cy="158435"/>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5876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1"/>
          </a:xfrm>
          <a:prstGeom prst="rect">
            <a:avLst/>
          </a:prstGeom>
        </p:spPr>
      </p:pic>
      <p:sp>
        <p:nvSpPr>
          <p:cNvPr id="2" name="Título 1"/>
          <p:cNvSpPr>
            <a:spLocks noGrp="1"/>
          </p:cNvSpPr>
          <p:nvPr>
            <p:ph type="title"/>
          </p:nvPr>
        </p:nvSpPr>
        <p:spPr>
          <a:xfrm>
            <a:off x="5294793" y="361295"/>
            <a:ext cx="9720072" cy="1499616"/>
          </a:xfrm>
        </p:spPr>
        <p:txBody>
          <a:bodyPr/>
          <a:lstStyle/>
          <a:p>
            <a:r>
              <a:rPr lang="es-CO" dirty="0" smtClean="0"/>
              <a:t>OPORTUNIDAD</a:t>
            </a:r>
            <a:endParaRPr lang="es-CO" dirty="0"/>
          </a:p>
        </p:txBody>
      </p:sp>
      <p:sp>
        <p:nvSpPr>
          <p:cNvPr id="3" name="Marcador de contenido 2"/>
          <p:cNvSpPr>
            <a:spLocks noGrp="1"/>
          </p:cNvSpPr>
          <p:nvPr>
            <p:ph idx="1"/>
          </p:nvPr>
        </p:nvSpPr>
        <p:spPr>
          <a:xfrm>
            <a:off x="1403956" y="4452424"/>
            <a:ext cx="9720073" cy="4023360"/>
          </a:xfrm>
        </p:spPr>
        <p:txBody>
          <a:bodyPr>
            <a:normAutofit/>
          </a:bodyPr>
          <a:lstStyle/>
          <a:p>
            <a:r>
              <a:rPr lang="es-CO" sz="2000" dirty="0">
                <a:latin typeface="Tw Cen MT Condensed (Títulos)"/>
              </a:rPr>
              <a:t>circunstancia en la cual existe la</a:t>
            </a:r>
            <a:r>
              <a:rPr lang="es-CO" sz="2000" dirty="0">
                <a:solidFill>
                  <a:srgbClr val="00FF00"/>
                </a:solidFill>
                <a:latin typeface="Tw Cen MT Condensed (Títulos)"/>
              </a:rPr>
              <a:t> </a:t>
            </a:r>
            <a:r>
              <a:rPr lang="es-CO" sz="2000" b="1" dirty="0">
                <a:solidFill>
                  <a:srgbClr val="00FF00"/>
                </a:solidFill>
                <a:latin typeface="Tw Cen MT Condensed (Títulos)"/>
              </a:rPr>
              <a:t>posibilidad</a:t>
            </a:r>
            <a:r>
              <a:rPr lang="es-CO" sz="2000" dirty="0">
                <a:solidFill>
                  <a:srgbClr val="00FF00"/>
                </a:solidFill>
                <a:latin typeface="Tw Cen MT Condensed (Títulos)"/>
              </a:rPr>
              <a:t> </a:t>
            </a:r>
            <a:r>
              <a:rPr lang="es-CO" sz="2000" dirty="0">
                <a:latin typeface="Tw Cen MT Condensed (Títulos)"/>
              </a:rPr>
              <a:t>de lograr algún tipo de </a:t>
            </a:r>
            <a:r>
              <a:rPr lang="es-CO" sz="2000" b="1" dirty="0">
                <a:solidFill>
                  <a:srgbClr val="00FF00"/>
                </a:solidFill>
                <a:latin typeface="Tw Cen MT Condensed (Títulos)"/>
              </a:rPr>
              <a:t>mejora</a:t>
            </a:r>
            <a:r>
              <a:rPr lang="es-CO" sz="2000" dirty="0">
                <a:latin typeface="Tw Cen MT Condensed (Títulos)"/>
              </a:rPr>
              <a:t> de índole económica, social, laboral, organizacional, etc.</a:t>
            </a:r>
            <a:br>
              <a:rPr lang="es-CO" sz="2000" dirty="0">
                <a:latin typeface="Tw Cen MT Condensed (Títulos)"/>
              </a:rPr>
            </a:br>
            <a:endParaRPr lang="es-CO" sz="2000" dirty="0">
              <a:latin typeface="Tw Cen MT Condensed (Títulos)"/>
            </a:endParaRPr>
          </a:p>
          <a:p>
            <a:endParaRPr lang="es-CO" sz="2000" dirty="0">
              <a:latin typeface="Tw Cen MT Condensed (Títulos)"/>
            </a:endParaRPr>
          </a:p>
        </p:txBody>
      </p:sp>
    </p:spTree>
    <p:extLst>
      <p:ext uri="{BB962C8B-B14F-4D97-AF65-F5344CB8AC3E}">
        <p14:creationId xmlns:p14="http://schemas.microsoft.com/office/powerpoint/2010/main" val="176565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a:t>A QUE SE LE DEBE GESTIONAR LOS RIESGOS!!!!!</a:t>
            </a:r>
          </a:p>
        </p:txBody>
      </p:sp>
      <p:sp>
        <p:nvSpPr>
          <p:cNvPr id="3" name="Marcador de contenido 2"/>
          <p:cNvSpPr>
            <a:spLocks noGrp="1"/>
          </p:cNvSpPr>
          <p:nvPr>
            <p:ph idx="1"/>
          </p:nvPr>
        </p:nvSpPr>
        <p:spPr>
          <a:xfrm>
            <a:off x="745588" y="1765494"/>
            <a:ext cx="10747717" cy="4466493"/>
          </a:xfrm>
        </p:spPr>
        <p:txBody>
          <a:bodyPr>
            <a:noAutofit/>
          </a:bodyPr>
          <a:lstStyle/>
          <a:p>
            <a:pPr marL="0" indent="0" algn="just">
              <a:spcBef>
                <a:spcPts val="0"/>
              </a:spcBef>
              <a:buNone/>
            </a:pPr>
            <a:r>
              <a:rPr lang="es-CO" sz="2000" b="1" dirty="0">
                <a:solidFill>
                  <a:srgbClr val="FF0000"/>
                </a:solidFill>
              </a:rPr>
              <a:t>PROCESOS</a:t>
            </a:r>
          </a:p>
          <a:p>
            <a:pPr algn="just">
              <a:spcBef>
                <a:spcPts val="0"/>
              </a:spcBef>
            </a:pPr>
            <a:r>
              <a:rPr lang="es-CO" sz="2000" dirty="0"/>
              <a:t>Es lo que operamos día a día y lo que nos permite alcanzar los resultados que tanto queremos (enfoque estratégico) por lo tanto deben estar controlados.</a:t>
            </a:r>
            <a:endParaRPr lang="es-CO" sz="2000" b="1" dirty="0">
              <a:solidFill>
                <a:srgbClr val="00FF00"/>
              </a:solidFill>
            </a:endParaRPr>
          </a:p>
          <a:p>
            <a:pPr marL="0" indent="0" algn="just">
              <a:spcBef>
                <a:spcPts val="0"/>
              </a:spcBef>
              <a:buNone/>
            </a:pPr>
            <a:r>
              <a:rPr lang="es-CO" sz="2000" b="1" dirty="0">
                <a:solidFill>
                  <a:srgbClr val="FF0000"/>
                </a:solidFill>
              </a:rPr>
              <a:t>PRODUCTOS Y SERVICIOS</a:t>
            </a:r>
          </a:p>
          <a:p>
            <a:pPr algn="just">
              <a:spcBef>
                <a:spcPts val="0"/>
              </a:spcBef>
            </a:pPr>
            <a:r>
              <a:rPr lang="es-CO" sz="2000" dirty="0"/>
              <a:t>Son nuestro motivo de ser y la cara que nuestro cliente ve a cada ínstate, por lo tanto deben ser impecables. </a:t>
            </a:r>
            <a:endParaRPr lang="es-CO" sz="2000" b="1" dirty="0">
              <a:solidFill>
                <a:srgbClr val="00FF00"/>
              </a:solidFill>
            </a:endParaRPr>
          </a:p>
          <a:p>
            <a:pPr marL="0" indent="0" algn="just">
              <a:spcBef>
                <a:spcPts val="0"/>
              </a:spcBef>
              <a:buNone/>
            </a:pPr>
            <a:r>
              <a:rPr lang="es-CO" sz="2000" b="1" dirty="0">
                <a:solidFill>
                  <a:srgbClr val="FF0000"/>
                </a:solidFill>
              </a:rPr>
              <a:t>OBJETIVOS DE CALIDAD</a:t>
            </a:r>
          </a:p>
          <a:p>
            <a:pPr algn="just">
              <a:spcBef>
                <a:spcPts val="0"/>
              </a:spcBef>
            </a:pPr>
            <a:r>
              <a:rPr lang="es-CO" sz="2000" dirty="0"/>
              <a:t>Si garantizamos que nuestra estrategia este bajo control podremos llegar a que su cumpla lo que tanto deseamos</a:t>
            </a:r>
          </a:p>
          <a:p>
            <a:pPr marL="0" indent="0" algn="just">
              <a:spcBef>
                <a:spcPts val="0"/>
              </a:spcBef>
              <a:buNone/>
            </a:pPr>
            <a:r>
              <a:rPr lang="es-CO" sz="2000" b="1" dirty="0">
                <a:solidFill>
                  <a:srgbClr val="FF0000"/>
                </a:solidFill>
              </a:rPr>
              <a:t>CONTEXO INTERNO Y EXTERNO</a:t>
            </a:r>
          </a:p>
          <a:p>
            <a:pPr algn="just">
              <a:spcBef>
                <a:spcPts val="0"/>
              </a:spcBef>
            </a:pPr>
            <a:r>
              <a:rPr lang="es-CO" sz="2000" dirty="0"/>
              <a:t>Controla lo que </a:t>
            </a:r>
            <a:r>
              <a:rPr lang="es-CO" sz="2000" dirty="0" smtClean="0"/>
              <a:t>nos </a:t>
            </a:r>
            <a:r>
              <a:rPr lang="es-CO" sz="2000" dirty="0"/>
              <a:t>amenaza y fortalece en lo </a:t>
            </a:r>
            <a:r>
              <a:rPr lang="es-CO" sz="2000" dirty="0" smtClean="0"/>
              <a:t>somos débiles.</a:t>
            </a:r>
            <a:endParaRPr lang="es-CO" sz="2000" dirty="0"/>
          </a:p>
          <a:p>
            <a:pPr marL="0" indent="0" algn="just">
              <a:spcBef>
                <a:spcPts val="0"/>
              </a:spcBef>
              <a:buNone/>
            </a:pPr>
            <a:r>
              <a:rPr lang="es-CO" sz="2000" b="1" dirty="0">
                <a:solidFill>
                  <a:srgbClr val="FF0000"/>
                </a:solidFill>
              </a:rPr>
              <a:t>PARTES INTERESADAS</a:t>
            </a:r>
          </a:p>
          <a:p>
            <a:pPr algn="just">
              <a:spcBef>
                <a:spcPts val="0"/>
              </a:spcBef>
            </a:pPr>
            <a:r>
              <a:rPr lang="es-CO" sz="2000" dirty="0"/>
              <a:t> </a:t>
            </a:r>
            <a:r>
              <a:rPr lang="es-CO" sz="2000" dirty="0" smtClean="0"/>
              <a:t>Mantenerlos </a:t>
            </a:r>
            <a:r>
              <a:rPr lang="es-CO" sz="2000" dirty="0"/>
              <a:t>satisfechos desde </a:t>
            </a:r>
            <a:r>
              <a:rPr lang="es-CO" sz="2000" dirty="0" smtClean="0"/>
              <a:t>nuestro alcance.</a:t>
            </a:r>
            <a:endParaRPr lang="es-CO" sz="2000" dirty="0"/>
          </a:p>
          <a:p>
            <a:pPr algn="just">
              <a:spcBef>
                <a:spcPts val="0"/>
              </a:spcBef>
            </a:pPr>
            <a:endParaRPr lang="es-CO" dirty="0"/>
          </a:p>
        </p:txBody>
      </p:sp>
    </p:spTree>
    <p:extLst>
      <p:ext uri="{BB962C8B-B14F-4D97-AF65-F5344CB8AC3E}">
        <p14:creationId xmlns:p14="http://schemas.microsoft.com/office/powerpoint/2010/main" val="110505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 y="0"/>
            <a:ext cx="12192001" cy="6858000"/>
          </a:xfrm>
          <a:prstGeom prst="rect">
            <a:avLst/>
          </a:prstGeom>
        </p:spPr>
      </p:pic>
      <p:sp>
        <p:nvSpPr>
          <p:cNvPr id="2" name="Título 1"/>
          <p:cNvSpPr>
            <a:spLocks noGrp="1"/>
          </p:cNvSpPr>
          <p:nvPr>
            <p:ph type="title"/>
          </p:nvPr>
        </p:nvSpPr>
        <p:spPr/>
        <p:txBody>
          <a:bodyPr/>
          <a:lstStyle/>
          <a:p>
            <a:r>
              <a:rPr lang="es-CO" dirty="0"/>
              <a:t>POR QUE HACERLO??</a:t>
            </a:r>
          </a:p>
        </p:txBody>
      </p:sp>
      <p:sp>
        <p:nvSpPr>
          <p:cNvPr id="3" name="Marcador de contenido 2"/>
          <p:cNvSpPr>
            <a:spLocks noGrp="1"/>
          </p:cNvSpPr>
          <p:nvPr>
            <p:ph idx="1"/>
          </p:nvPr>
        </p:nvSpPr>
        <p:spPr>
          <a:xfrm>
            <a:off x="838200" y="1586068"/>
            <a:ext cx="9720073" cy="4023360"/>
          </a:xfrm>
        </p:spPr>
        <p:txBody>
          <a:bodyPr anchor="ctr" anchorCtr="0">
            <a:normAutofit/>
          </a:bodyPr>
          <a:lstStyle/>
          <a:p>
            <a:pPr>
              <a:buFont typeface="Wingdings" panose="05000000000000000000" pitchFamily="2" charset="2"/>
              <a:buChar char="ü"/>
            </a:pPr>
            <a:r>
              <a:rPr lang="es-CO" sz="3200" dirty="0">
                <a:latin typeface="Tw Cen MT Condensed (Títulos)"/>
              </a:rPr>
              <a:t>Asegurar el cumplimiento de los objetivos</a:t>
            </a:r>
          </a:p>
          <a:p>
            <a:pPr>
              <a:buFont typeface="Wingdings" panose="05000000000000000000" pitchFamily="2" charset="2"/>
              <a:buChar char="ü"/>
            </a:pPr>
            <a:r>
              <a:rPr lang="es-CO" sz="3200" dirty="0">
                <a:latin typeface="Tw Cen MT Condensed (Títulos)"/>
              </a:rPr>
              <a:t>Aumentar efectos deseados</a:t>
            </a:r>
          </a:p>
          <a:p>
            <a:pPr>
              <a:buFont typeface="Wingdings" panose="05000000000000000000" pitchFamily="2" charset="2"/>
              <a:buChar char="ü"/>
            </a:pPr>
            <a:r>
              <a:rPr lang="es-CO" sz="3200" dirty="0">
                <a:latin typeface="Tw Cen MT Condensed (Títulos)"/>
              </a:rPr>
              <a:t>Prevenir o Reducir los Efectos no Deseados</a:t>
            </a:r>
          </a:p>
          <a:p>
            <a:pPr>
              <a:buFont typeface="Wingdings" panose="05000000000000000000" pitchFamily="2" charset="2"/>
              <a:buChar char="ü"/>
            </a:pPr>
            <a:r>
              <a:rPr lang="es-CO" sz="3200" dirty="0">
                <a:latin typeface="Tw Cen MT Condensed (Títulos)"/>
              </a:rPr>
              <a:t>Lograr la Mejora</a:t>
            </a:r>
          </a:p>
        </p:txBody>
      </p:sp>
    </p:spTree>
    <p:extLst>
      <p:ext uri="{BB962C8B-B14F-4D97-AF65-F5344CB8AC3E}">
        <p14:creationId xmlns:p14="http://schemas.microsoft.com/office/powerpoint/2010/main" val="382624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QUE DEBO DE HACER??</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851117844"/>
              </p:ext>
            </p:extLst>
          </p:nvPr>
        </p:nvGraphicFramePr>
        <p:xfrm>
          <a:off x="-2357890" y="2084832"/>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nvPr>
        </p:nvGraphicFramePr>
        <p:xfrm>
          <a:off x="4064001" y="2084832"/>
          <a:ext cx="7257143" cy="4157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0" name="Conector recto de flecha 9"/>
          <p:cNvCxnSpPr/>
          <p:nvPr/>
        </p:nvCxnSpPr>
        <p:spPr>
          <a:xfrm flipV="1">
            <a:off x="3889829" y="2830286"/>
            <a:ext cx="2191657" cy="145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ector angular 11"/>
          <p:cNvCxnSpPr>
            <a:stCxn id="6" idx="1"/>
            <a:endCxn id="16" idx="0"/>
          </p:cNvCxnSpPr>
          <p:nvPr/>
        </p:nvCxnSpPr>
        <p:spPr>
          <a:xfrm rot="10800000" flipH="1">
            <a:off x="4064001" y="2302690"/>
            <a:ext cx="4056742" cy="1860709"/>
          </a:xfrm>
          <a:prstGeom prst="bentConnector4">
            <a:avLst>
              <a:gd name="adj1" fmla="val 26565"/>
              <a:gd name="adj2" fmla="val 123994"/>
            </a:avLst>
          </a:prstGeom>
          <a:ln>
            <a:tailEnd type="triangle"/>
          </a:ln>
        </p:spPr>
        <p:style>
          <a:lnRef idx="3">
            <a:schemeClr val="dk1"/>
          </a:lnRef>
          <a:fillRef idx="0">
            <a:schemeClr val="dk1"/>
          </a:fillRef>
          <a:effectRef idx="2">
            <a:schemeClr val="dk1"/>
          </a:effectRef>
          <a:fontRef idx="minor">
            <a:schemeClr val="tx1"/>
          </a:fontRef>
        </p:style>
      </p:cxnSp>
      <p:sp>
        <p:nvSpPr>
          <p:cNvPr id="16" name="Rectángulo 15"/>
          <p:cNvSpPr/>
          <p:nvPr/>
        </p:nvSpPr>
        <p:spPr>
          <a:xfrm>
            <a:off x="7910286" y="2302689"/>
            <a:ext cx="420914" cy="299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angular 20"/>
          <p:cNvCxnSpPr>
            <a:stCxn id="24" idx="3"/>
            <a:endCxn id="26" idx="2"/>
          </p:cNvCxnSpPr>
          <p:nvPr/>
        </p:nvCxnSpPr>
        <p:spPr>
          <a:xfrm>
            <a:off x="4031342" y="5243029"/>
            <a:ext cx="4445002" cy="664284"/>
          </a:xfrm>
          <a:prstGeom prst="bentConnector4">
            <a:avLst>
              <a:gd name="adj1" fmla="val 25510"/>
              <a:gd name="adj2" fmla="val 186852"/>
            </a:avLst>
          </a:prstGeom>
          <a:ln>
            <a:tailEnd type="triangle"/>
          </a:ln>
        </p:spPr>
        <p:style>
          <a:lnRef idx="3">
            <a:schemeClr val="dk1"/>
          </a:lnRef>
          <a:fillRef idx="0">
            <a:schemeClr val="dk1"/>
          </a:fillRef>
          <a:effectRef idx="2">
            <a:schemeClr val="dk1"/>
          </a:effectRef>
          <a:fontRef idx="minor">
            <a:schemeClr val="tx1"/>
          </a:fontRef>
        </p:style>
      </p:cxnSp>
      <p:sp>
        <p:nvSpPr>
          <p:cNvPr id="24" name="Rectángulo 23"/>
          <p:cNvSpPr/>
          <p:nvPr/>
        </p:nvSpPr>
        <p:spPr>
          <a:xfrm>
            <a:off x="3733799" y="5053037"/>
            <a:ext cx="297543" cy="379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8331201" y="5433020"/>
            <a:ext cx="290286" cy="474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9540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ultado de imagen para cambi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Gestión del cambio </a:t>
            </a:r>
          </a:p>
        </p:txBody>
      </p:sp>
      <p:sp>
        <p:nvSpPr>
          <p:cNvPr id="3" name="Marcador de contenido 2"/>
          <p:cNvSpPr>
            <a:spLocks noGrp="1"/>
          </p:cNvSpPr>
          <p:nvPr>
            <p:ph idx="1"/>
          </p:nvPr>
        </p:nvSpPr>
        <p:spPr>
          <a:xfrm>
            <a:off x="1024128" y="1781033"/>
            <a:ext cx="9720073" cy="4023360"/>
          </a:xfrm>
        </p:spPr>
        <p:txBody>
          <a:bodyPr>
            <a:normAutofit fontScale="92500" lnSpcReduction="20000"/>
          </a:bodyPr>
          <a:lstStyle/>
          <a:p>
            <a:pPr marL="0" indent="0">
              <a:buNone/>
            </a:pPr>
            <a:r>
              <a:rPr lang="es-CO" sz="2400" dirty="0"/>
              <a:t>Con el fin de llevar un proceso mas estructurado, la ISO 9001 define en su nueva versión los cambios planificados </a:t>
            </a:r>
            <a:r>
              <a:rPr lang="es-CO" sz="2400" dirty="0" smtClean="0"/>
              <a:t> </a:t>
            </a:r>
            <a:r>
              <a:rPr lang="es-CO" sz="2400" dirty="0"/>
              <a:t>y cambios no </a:t>
            </a:r>
            <a:r>
              <a:rPr lang="es-CO" sz="2400" dirty="0" smtClean="0"/>
              <a:t>planificados</a:t>
            </a:r>
          </a:p>
          <a:p>
            <a:pPr marL="0" indent="0">
              <a:buNone/>
            </a:pPr>
            <a:endParaRPr lang="es-CO" sz="2400" dirty="0" smtClean="0"/>
          </a:p>
          <a:p>
            <a:pPr marL="0" indent="0">
              <a:buNone/>
            </a:pPr>
            <a:r>
              <a:rPr lang="es-CO" sz="2400" dirty="0" smtClean="0"/>
              <a:t>                 </a:t>
            </a:r>
            <a:r>
              <a:rPr lang="es-CO" sz="5400" dirty="0" smtClean="0">
                <a:solidFill>
                  <a:srgbClr val="FF0000"/>
                </a:solidFill>
              </a:rPr>
              <a:t>pero que son estos cambios </a:t>
            </a:r>
            <a:r>
              <a:rPr lang="es-CO" sz="10400" dirty="0" smtClean="0">
                <a:solidFill>
                  <a:srgbClr val="FF0000"/>
                </a:solidFill>
                <a:latin typeface="Arial" panose="020B0604020202020204" pitchFamily="34" charset="0"/>
                <a:cs typeface="Arial" panose="020B0604020202020204" pitchFamily="34" charset="0"/>
              </a:rPr>
              <a:t>?</a:t>
            </a:r>
            <a:r>
              <a:rPr lang="es-CO" sz="5400" dirty="0" smtClean="0">
                <a:solidFill>
                  <a:srgbClr val="FF0000"/>
                </a:solidFill>
              </a:rPr>
              <a:t>    </a:t>
            </a:r>
          </a:p>
          <a:p>
            <a:pPr marL="0" indent="0">
              <a:buNone/>
            </a:pPr>
            <a:endParaRPr lang="es-CO" sz="2400" dirty="0" smtClean="0"/>
          </a:p>
          <a:p>
            <a:pPr marL="0" indent="0">
              <a:buNone/>
            </a:pPr>
            <a:r>
              <a:rPr lang="es-CO" sz="2400" dirty="0" smtClean="0"/>
              <a:t>La </a:t>
            </a:r>
            <a:r>
              <a:rPr lang="es-CO" sz="2400" dirty="0"/>
              <a:t>norma nos dice que un cambio planificado son todos aquellos que en su ejecución pueden afectar el sistema de gestión de calidad, ejemplos de estos es la definición de un nuevo proceso, cambios en la forma de operar, instrucciones, etc., para ello la nueva ISO, </a:t>
            </a:r>
            <a:r>
              <a:rPr lang="es-CO" sz="2400" dirty="0" smtClean="0"/>
              <a:t>plantea que </a:t>
            </a:r>
            <a:r>
              <a:rPr lang="es-CO" sz="2400" dirty="0"/>
              <a:t>debemos siempre saber el para que, que </a:t>
            </a:r>
            <a:r>
              <a:rPr lang="es-CO" sz="2400" dirty="0" smtClean="0"/>
              <a:t>debemos </a:t>
            </a:r>
            <a:r>
              <a:rPr lang="es-CO" sz="2400" dirty="0"/>
              <a:t>de hacer, cuando y el quien</a:t>
            </a:r>
          </a:p>
          <a:p>
            <a:pPr marL="0" indent="0">
              <a:buNone/>
            </a:pPr>
            <a:endParaRPr lang="es-CO" dirty="0"/>
          </a:p>
        </p:txBody>
      </p:sp>
    </p:spTree>
    <p:extLst>
      <p:ext uri="{BB962C8B-B14F-4D97-AF65-F5344CB8AC3E}">
        <p14:creationId xmlns:p14="http://schemas.microsoft.com/office/powerpoint/2010/main" val="205200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cambi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Gestión del cambio</a:t>
            </a:r>
          </a:p>
        </p:txBody>
      </p:sp>
      <p:sp>
        <p:nvSpPr>
          <p:cNvPr id="3" name="Marcador de contenido 2"/>
          <p:cNvSpPr>
            <a:spLocks noGrp="1"/>
          </p:cNvSpPr>
          <p:nvPr>
            <p:ph idx="1"/>
          </p:nvPr>
        </p:nvSpPr>
        <p:spPr>
          <a:xfrm>
            <a:off x="1024127" y="2299648"/>
            <a:ext cx="9720073" cy="4023360"/>
          </a:xfrm>
        </p:spPr>
        <p:txBody>
          <a:bodyPr>
            <a:normAutofit/>
          </a:bodyPr>
          <a:lstStyle/>
          <a:p>
            <a:pPr marL="0" indent="0" algn="just">
              <a:buNone/>
            </a:pPr>
            <a:r>
              <a:rPr lang="es-CO" sz="2400" dirty="0"/>
              <a:t>Ahora muy bien, si lo anteriormente es un cambio planificado, que entendemos entonces por un cambio no planificado?. Un cambio no planificado es aquel cambio que se presenta durante la prestación del servicio o elaboración del producto y que no fue considerado durante la planificación del proceso, ejemplos de esto son las la avería de un sistema de información, o un vehículo que se encontraba realizando una ruta especifica, dichos elementos a pesar de que no fueron previstos deben ser consideras para establecer contingencias que garanticen siempre nuestro cumplimiento. </a:t>
            </a:r>
          </a:p>
        </p:txBody>
      </p:sp>
    </p:spTree>
    <p:extLst>
      <p:ext uri="{BB962C8B-B14F-4D97-AF65-F5344CB8AC3E}">
        <p14:creationId xmlns:p14="http://schemas.microsoft.com/office/powerpoint/2010/main" val="119955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 xmlns:a16="http://schemas.microsoft.com/office/drawing/2014/main" id="{BE36A9B9-6F29-42D0-9FF1-83030F5B8FA5}"/>
              </a:ext>
            </a:extLst>
          </p:cNvPr>
          <p:cNvPicPr>
            <a:picLocks noChangeAspect="1"/>
          </p:cNvPicPr>
          <p:nvPr/>
        </p:nvPicPr>
        <p:blipFill>
          <a:blip r:embed="rId2"/>
          <a:stretch>
            <a:fillRect/>
          </a:stretch>
        </p:blipFill>
        <p:spPr>
          <a:xfrm>
            <a:off x="3809107" y="1312030"/>
            <a:ext cx="4223401" cy="4870046"/>
          </a:xfrm>
          <a:prstGeom prst="rect">
            <a:avLst/>
          </a:prstGeom>
        </p:spPr>
      </p:pic>
      <p:sp>
        <p:nvSpPr>
          <p:cNvPr id="3" name="Marcador de contenido 2">
            <a:extLst>
              <a:ext uri="{FF2B5EF4-FFF2-40B4-BE49-F238E27FC236}">
                <a16:creationId xmlns="" xmlns:a16="http://schemas.microsoft.com/office/drawing/2014/main" id="{C3A0F71A-AE7F-4B0A-B11D-55BB9287C4D7}"/>
              </a:ext>
            </a:extLst>
          </p:cNvPr>
          <p:cNvSpPr>
            <a:spLocks noGrp="1"/>
          </p:cNvSpPr>
          <p:nvPr>
            <p:ph idx="1"/>
          </p:nvPr>
        </p:nvSpPr>
        <p:spPr>
          <a:xfrm>
            <a:off x="5026285" y="384313"/>
            <a:ext cx="2381681" cy="768626"/>
          </a:xfrm>
        </p:spPr>
        <p:txBody>
          <a:bodyPr>
            <a:normAutofit/>
          </a:bodyPr>
          <a:lstStyle/>
          <a:p>
            <a:r>
              <a:rPr lang="es-CO" sz="4800" dirty="0"/>
              <a:t>Que es?</a:t>
            </a:r>
          </a:p>
        </p:txBody>
      </p:sp>
      <p:sp>
        <p:nvSpPr>
          <p:cNvPr id="4" name="Bocadillo nube: nube 3">
            <a:extLst>
              <a:ext uri="{FF2B5EF4-FFF2-40B4-BE49-F238E27FC236}">
                <a16:creationId xmlns="" xmlns:a16="http://schemas.microsoft.com/office/drawing/2014/main" id="{DDD74822-EE89-4434-B930-098776AA9F07}"/>
              </a:ext>
            </a:extLst>
          </p:cNvPr>
          <p:cNvSpPr/>
          <p:nvPr/>
        </p:nvSpPr>
        <p:spPr>
          <a:xfrm>
            <a:off x="571651" y="490399"/>
            <a:ext cx="1904602" cy="1696278"/>
          </a:xfrm>
          <a:prstGeom prst="cloud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SISTEMA</a:t>
            </a:r>
          </a:p>
        </p:txBody>
      </p:sp>
      <p:sp>
        <p:nvSpPr>
          <p:cNvPr id="5" name="Bocadillo nube: nube 4">
            <a:extLst>
              <a:ext uri="{FF2B5EF4-FFF2-40B4-BE49-F238E27FC236}">
                <a16:creationId xmlns="" xmlns:a16="http://schemas.microsoft.com/office/drawing/2014/main" id="{7727EB4B-7289-4F56-B47D-8729ED825BCF}"/>
              </a:ext>
            </a:extLst>
          </p:cNvPr>
          <p:cNvSpPr/>
          <p:nvPr/>
        </p:nvSpPr>
        <p:spPr>
          <a:xfrm>
            <a:off x="5920807" y="4508990"/>
            <a:ext cx="2872808" cy="1696278"/>
          </a:xfrm>
          <a:prstGeom prst="cloudCallo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chemeClr val="tx1"/>
                </a:solidFill>
              </a:rPr>
              <a:t>PRODUCTIVIDAD</a:t>
            </a:r>
            <a:endParaRPr lang="es-CO" b="1" dirty="0">
              <a:solidFill>
                <a:schemeClr val="tx1"/>
              </a:solidFill>
            </a:endParaRPr>
          </a:p>
        </p:txBody>
      </p:sp>
      <p:sp>
        <p:nvSpPr>
          <p:cNvPr id="6" name="Bocadillo nube: nube 5">
            <a:extLst>
              <a:ext uri="{FF2B5EF4-FFF2-40B4-BE49-F238E27FC236}">
                <a16:creationId xmlns="" xmlns:a16="http://schemas.microsoft.com/office/drawing/2014/main" id="{D6908D40-D1C9-466C-A4B3-7EAEC675FA9B}"/>
              </a:ext>
            </a:extLst>
          </p:cNvPr>
          <p:cNvSpPr/>
          <p:nvPr/>
        </p:nvSpPr>
        <p:spPr>
          <a:xfrm>
            <a:off x="9924164" y="384313"/>
            <a:ext cx="1904602" cy="1696278"/>
          </a:xfrm>
          <a:prstGeom prst="cloudCallou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CALIDAD</a:t>
            </a:r>
          </a:p>
        </p:txBody>
      </p:sp>
      <p:sp>
        <p:nvSpPr>
          <p:cNvPr id="7" name="Bocadillo nube: nube 6">
            <a:extLst>
              <a:ext uri="{FF2B5EF4-FFF2-40B4-BE49-F238E27FC236}">
                <a16:creationId xmlns="" xmlns:a16="http://schemas.microsoft.com/office/drawing/2014/main" id="{E2F3E64C-6DAD-453E-8213-68B7B616191A}"/>
              </a:ext>
            </a:extLst>
          </p:cNvPr>
          <p:cNvSpPr/>
          <p:nvPr/>
        </p:nvSpPr>
        <p:spPr>
          <a:xfrm>
            <a:off x="1143398" y="4671390"/>
            <a:ext cx="1904602" cy="1696278"/>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PROCESO</a:t>
            </a:r>
          </a:p>
        </p:txBody>
      </p:sp>
      <p:sp>
        <p:nvSpPr>
          <p:cNvPr id="8" name="Bocadillo nube: nube 7">
            <a:extLst>
              <a:ext uri="{FF2B5EF4-FFF2-40B4-BE49-F238E27FC236}">
                <a16:creationId xmlns="" xmlns:a16="http://schemas.microsoft.com/office/drawing/2014/main" id="{FD1E8DC9-7491-4590-82AD-62DA60C24F4F}"/>
              </a:ext>
            </a:extLst>
          </p:cNvPr>
          <p:cNvSpPr/>
          <p:nvPr/>
        </p:nvSpPr>
        <p:spPr>
          <a:xfrm>
            <a:off x="9581322" y="4515679"/>
            <a:ext cx="2071052" cy="1696278"/>
          </a:xfrm>
          <a:prstGeom prst="cloudCallou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EFICIENCIA</a:t>
            </a:r>
          </a:p>
        </p:txBody>
      </p:sp>
      <p:sp>
        <p:nvSpPr>
          <p:cNvPr id="9" name="Bocadillo nube: nube 8">
            <a:extLst>
              <a:ext uri="{FF2B5EF4-FFF2-40B4-BE49-F238E27FC236}">
                <a16:creationId xmlns="" xmlns:a16="http://schemas.microsoft.com/office/drawing/2014/main" id="{5C1FE2A4-20BB-4415-A967-2EF3C896DE87}"/>
              </a:ext>
            </a:extLst>
          </p:cNvPr>
          <p:cNvSpPr/>
          <p:nvPr/>
        </p:nvSpPr>
        <p:spPr>
          <a:xfrm>
            <a:off x="1324158" y="2663755"/>
            <a:ext cx="2214969" cy="1504121"/>
          </a:xfrm>
          <a:prstGeom prst="cloudCallou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EFECTIVIDAD</a:t>
            </a:r>
          </a:p>
        </p:txBody>
      </p:sp>
      <p:sp>
        <p:nvSpPr>
          <p:cNvPr id="10" name="Bocadillo nube: nube 9">
            <a:extLst>
              <a:ext uri="{FF2B5EF4-FFF2-40B4-BE49-F238E27FC236}">
                <a16:creationId xmlns="" xmlns:a16="http://schemas.microsoft.com/office/drawing/2014/main" id="{CA676CEF-0643-469B-80BF-3121DB541668}"/>
              </a:ext>
            </a:extLst>
          </p:cNvPr>
          <p:cNvSpPr/>
          <p:nvPr/>
        </p:nvSpPr>
        <p:spPr>
          <a:xfrm>
            <a:off x="8032508" y="2186677"/>
            <a:ext cx="1904602" cy="1696278"/>
          </a:xfrm>
          <a:prstGeom prst="cloudCallou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EFICACIA</a:t>
            </a:r>
          </a:p>
        </p:txBody>
      </p:sp>
    </p:spTree>
    <p:extLst>
      <p:ext uri="{BB962C8B-B14F-4D97-AF65-F5344CB8AC3E}">
        <p14:creationId xmlns:p14="http://schemas.microsoft.com/office/powerpoint/2010/main" val="1886308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sultado de imagen para conocimi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519" y="1965278"/>
            <a:ext cx="6094137" cy="489272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smtClean="0"/>
              <a:t>Gestión </a:t>
            </a:r>
            <a:r>
              <a:rPr lang="es-CO" dirty="0"/>
              <a:t>del conocimiento</a:t>
            </a:r>
          </a:p>
        </p:txBody>
      </p:sp>
      <p:sp>
        <p:nvSpPr>
          <p:cNvPr id="3" name="Marcador de contenido 2"/>
          <p:cNvSpPr>
            <a:spLocks noGrp="1"/>
          </p:cNvSpPr>
          <p:nvPr>
            <p:ph idx="1"/>
          </p:nvPr>
        </p:nvSpPr>
        <p:spPr>
          <a:xfrm>
            <a:off x="645735" y="2052902"/>
            <a:ext cx="5554093" cy="3200400"/>
          </a:xfrm>
        </p:spPr>
        <p:txBody>
          <a:bodyPr>
            <a:normAutofit/>
          </a:bodyPr>
          <a:lstStyle/>
          <a:p>
            <a:pPr marL="0" indent="0" algn="just">
              <a:buNone/>
            </a:pPr>
            <a:endParaRPr lang="es-CO" dirty="0" smtClean="0"/>
          </a:p>
          <a:p>
            <a:pPr marL="0" indent="0" algn="just">
              <a:buNone/>
            </a:pPr>
            <a:r>
              <a:rPr lang="es-CO" dirty="0" smtClean="0"/>
              <a:t>Alguna </a:t>
            </a:r>
            <a:r>
              <a:rPr lang="es-CO" dirty="0"/>
              <a:t>vez </a:t>
            </a:r>
            <a:r>
              <a:rPr lang="es-CO" dirty="0" smtClean="0"/>
              <a:t>pensamos </a:t>
            </a:r>
            <a:r>
              <a:rPr lang="es-CO" dirty="0"/>
              <a:t>que hace diferentes algunas personas en </a:t>
            </a:r>
            <a:r>
              <a:rPr lang="es-CO" dirty="0" smtClean="0"/>
              <a:t>la </a:t>
            </a:r>
            <a:r>
              <a:rPr lang="es-CO" dirty="0"/>
              <a:t>organización? </a:t>
            </a:r>
          </a:p>
        </p:txBody>
      </p:sp>
    </p:spTree>
    <p:extLst>
      <p:ext uri="{BB962C8B-B14F-4D97-AF65-F5344CB8AC3E}">
        <p14:creationId xmlns:p14="http://schemas.microsoft.com/office/powerpoint/2010/main" val="495173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En Conclusión</a:t>
            </a:r>
          </a:p>
        </p:txBody>
      </p:sp>
      <p:sp>
        <p:nvSpPr>
          <p:cNvPr id="3" name="Marcador de contenido 2"/>
          <p:cNvSpPr>
            <a:spLocks noGrp="1"/>
          </p:cNvSpPr>
          <p:nvPr>
            <p:ph idx="1"/>
          </p:nvPr>
        </p:nvSpPr>
        <p:spPr/>
        <p:txBody>
          <a:bodyPr/>
          <a:lstStyle/>
          <a:p>
            <a:pPr algn="just"/>
            <a:r>
              <a:rPr lang="es-CO" dirty="0"/>
              <a:t>Un sistema de gestión de calidad es un estándar que nos permite hacer las cosas bien y con un plus; que se hace para lograr el cumplimiento de la estrategia. </a:t>
            </a:r>
          </a:p>
          <a:p>
            <a:pPr algn="just"/>
            <a:r>
              <a:rPr lang="es-CO" dirty="0"/>
              <a:t>Estos modelos articulan un enfoque basado en riesgos que permiten controlar en mayor proporción las desviaciones o eventos no deseados que pueden afectar la sostenibilidad. </a:t>
            </a:r>
          </a:p>
          <a:p>
            <a:pPr algn="just"/>
            <a:r>
              <a:rPr lang="es-CO" dirty="0"/>
              <a:t>Su fin es fortalecer y empoderar, ya que todo el mundo luchara por cumplir esos ideales bajo los cuales fueron concebida la </a:t>
            </a:r>
            <a:r>
              <a:rPr lang="es-CO" dirty="0" err="1" smtClean="0"/>
              <a:t>organizacion</a:t>
            </a:r>
            <a:r>
              <a:rPr lang="es-CO" dirty="0" smtClean="0"/>
              <a:t>. </a:t>
            </a:r>
            <a:endParaRPr lang="es-CO" dirty="0"/>
          </a:p>
          <a:p>
            <a:r>
              <a:rPr lang="es-CO" dirty="0"/>
              <a:t>Claramente aporta un desarrollo significativo y que agrega valor, es por eso que se recomienda implementar un sistema de gestión. </a:t>
            </a:r>
          </a:p>
        </p:txBody>
      </p:sp>
    </p:spTree>
    <p:extLst>
      <p:ext uri="{BB962C8B-B14F-4D97-AF65-F5344CB8AC3E}">
        <p14:creationId xmlns:p14="http://schemas.microsoft.com/office/powerpoint/2010/main" val="222840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Sistemas de gestión de la calidad</a:t>
            </a:r>
          </a:p>
        </p:txBody>
      </p:sp>
      <p:sp>
        <p:nvSpPr>
          <p:cNvPr id="3" name="Marcador de contenido 2"/>
          <p:cNvSpPr>
            <a:spLocks noGrp="1"/>
          </p:cNvSpPr>
          <p:nvPr>
            <p:ph idx="1"/>
          </p:nvPr>
        </p:nvSpPr>
        <p:spPr>
          <a:xfrm>
            <a:off x="1024129" y="1752600"/>
            <a:ext cx="5557964" cy="4556760"/>
          </a:xfrm>
        </p:spPr>
        <p:txBody>
          <a:bodyPr>
            <a:normAutofit/>
          </a:bodyPr>
          <a:lstStyle/>
          <a:p>
            <a:pPr marL="0" indent="0">
              <a:buNone/>
            </a:pPr>
            <a:r>
              <a:rPr lang="es-CO" sz="2400" dirty="0"/>
              <a:t>Para poder hablar de un modelo de gestión  tal como lo es la NTC ISO 9001:2015, debemos tener claro que es un sistema de gestión de calidad. </a:t>
            </a:r>
          </a:p>
          <a:p>
            <a:pPr marL="0" indent="0">
              <a:buNone/>
            </a:pPr>
            <a:r>
              <a:rPr lang="es-CO" sz="2400" dirty="0"/>
              <a:t>La </a:t>
            </a:r>
            <a:r>
              <a:rPr lang="es-CO" sz="2400" b="1" dirty="0"/>
              <a:t>NTC ISO 9000:2015 </a:t>
            </a:r>
            <a:r>
              <a:rPr lang="es-CO" sz="2400" dirty="0"/>
              <a:t>lo define así:</a:t>
            </a:r>
          </a:p>
          <a:p>
            <a:pPr marL="0" indent="0">
              <a:buNone/>
            </a:pPr>
            <a:r>
              <a:rPr lang="es-CO" sz="2400" dirty="0"/>
              <a:t>“Un SGC comprende actividades mediante las que la organización identifica sus objetivos y determina los procesos y recursos requeridos para lograr los </a:t>
            </a:r>
            <a:r>
              <a:rPr lang="es-CO" sz="2400" b="1" dirty="0"/>
              <a:t>resultados deseados</a:t>
            </a:r>
            <a:r>
              <a:rPr lang="es-CO" sz="2400" dirty="0"/>
              <a:t>”. </a:t>
            </a:r>
          </a:p>
        </p:txBody>
      </p:sp>
      <p:pic>
        <p:nvPicPr>
          <p:cNvPr id="2050" name="Picture 2" descr="Resultado de imagen para gestiÃ³n de calid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2092" y="1602263"/>
            <a:ext cx="4162108" cy="416210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543300" y="5569527"/>
            <a:ext cx="8323118" cy="98710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solidFill>
                  <a:schemeClr val="bg1"/>
                </a:solidFill>
              </a:rPr>
              <a:t>En pocas palabras, cada organización estructura un </a:t>
            </a:r>
            <a:r>
              <a:rPr lang="es-CO" b="1" dirty="0">
                <a:solidFill>
                  <a:schemeClr val="bg1"/>
                </a:solidFill>
              </a:rPr>
              <a:t>estándar</a:t>
            </a:r>
            <a:r>
              <a:rPr lang="es-CO" dirty="0">
                <a:solidFill>
                  <a:schemeClr val="bg1"/>
                </a:solidFill>
              </a:rPr>
              <a:t> que implica establecer un </a:t>
            </a:r>
            <a:r>
              <a:rPr lang="es-CO" b="1" dirty="0">
                <a:solidFill>
                  <a:schemeClr val="bg1"/>
                </a:solidFill>
              </a:rPr>
              <a:t>enfoque estratégico  </a:t>
            </a:r>
            <a:r>
              <a:rPr lang="es-CO" dirty="0">
                <a:solidFill>
                  <a:schemeClr val="bg1"/>
                </a:solidFill>
              </a:rPr>
              <a:t>el cual a través de sus actividades  permita lograr los Objetivos que esta desea. </a:t>
            </a:r>
            <a:endParaRPr lang="es-CO" b="1" dirty="0">
              <a:solidFill>
                <a:schemeClr val="bg1"/>
              </a:solidFill>
            </a:endParaRPr>
          </a:p>
        </p:txBody>
      </p:sp>
    </p:spTree>
    <p:extLst>
      <p:ext uri="{BB962C8B-B14F-4D97-AF65-F5344CB8AC3E}">
        <p14:creationId xmlns:p14="http://schemas.microsoft.com/office/powerpoint/2010/main" val="1269127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quality management"/>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24128" y="0"/>
            <a:ext cx="9720072" cy="674664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Ventajas  de tener un sistema de gestión</a:t>
            </a:r>
          </a:p>
        </p:txBody>
      </p:sp>
      <p:sp>
        <p:nvSpPr>
          <p:cNvPr id="3" name="Marcador de contenido 2"/>
          <p:cNvSpPr>
            <a:spLocks noGrp="1"/>
          </p:cNvSpPr>
          <p:nvPr>
            <p:ph idx="1"/>
          </p:nvPr>
        </p:nvSpPr>
        <p:spPr/>
        <p:txBody>
          <a:bodyPr>
            <a:normAutofit fontScale="92500"/>
          </a:bodyPr>
          <a:lstStyle/>
          <a:p>
            <a:pPr>
              <a:buFont typeface="Wingdings" panose="05000000000000000000" pitchFamily="2" charset="2"/>
              <a:buChar char="Ø"/>
            </a:pPr>
            <a:r>
              <a:rPr lang="es-CO" dirty="0"/>
              <a:t>Permite controlar la forma como </a:t>
            </a:r>
            <a:r>
              <a:rPr lang="es-CO" dirty="0" smtClean="0"/>
              <a:t>desarrollar las </a:t>
            </a:r>
            <a:r>
              <a:rPr lang="es-CO" dirty="0"/>
              <a:t>actividades  (de hecho </a:t>
            </a:r>
            <a:r>
              <a:rPr lang="es-CO" dirty="0" smtClean="0"/>
              <a:t>se puede tener </a:t>
            </a:r>
            <a:r>
              <a:rPr lang="es-CO" dirty="0"/>
              <a:t>claro como </a:t>
            </a:r>
            <a:r>
              <a:rPr lang="es-CO" dirty="0" smtClean="0"/>
              <a:t>se debe </a:t>
            </a:r>
            <a:r>
              <a:rPr lang="es-CO" dirty="0"/>
              <a:t>hacer y </a:t>
            </a:r>
            <a:r>
              <a:rPr lang="es-CO" dirty="0" smtClean="0"/>
              <a:t> se entiende </a:t>
            </a:r>
            <a:r>
              <a:rPr lang="es-CO" dirty="0"/>
              <a:t>que esa es la mejor forma)</a:t>
            </a:r>
          </a:p>
          <a:p>
            <a:pPr>
              <a:buFont typeface="Wingdings" panose="05000000000000000000" pitchFamily="2" charset="2"/>
              <a:buChar char="Ø"/>
            </a:pPr>
            <a:r>
              <a:rPr lang="es-CO" dirty="0"/>
              <a:t>Fortalece </a:t>
            </a:r>
            <a:r>
              <a:rPr lang="es-CO" dirty="0" smtClean="0"/>
              <a:t>la </a:t>
            </a:r>
            <a:r>
              <a:rPr lang="es-CO" dirty="0"/>
              <a:t>capacidad para lograr el cumplimiento de los objetivos  (en verdad estar orientando todos </a:t>
            </a:r>
            <a:r>
              <a:rPr lang="es-CO" dirty="0" smtClean="0"/>
              <a:t>los </a:t>
            </a:r>
            <a:r>
              <a:rPr lang="es-CO" dirty="0"/>
              <a:t>esfuerzos por </a:t>
            </a:r>
            <a:r>
              <a:rPr lang="es-CO" dirty="0" smtClean="0"/>
              <a:t>cumplirlos) </a:t>
            </a:r>
            <a:endParaRPr lang="es-CO" dirty="0"/>
          </a:p>
          <a:p>
            <a:pPr>
              <a:buFont typeface="Wingdings" panose="05000000000000000000" pitchFamily="2" charset="2"/>
              <a:buChar char="Ø"/>
            </a:pPr>
            <a:r>
              <a:rPr lang="es-CO" dirty="0" smtClean="0"/>
              <a:t> </a:t>
            </a:r>
            <a:r>
              <a:rPr lang="es-CO" dirty="0"/>
              <a:t>H</a:t>
            </a:r>
            <a:r>
              <a:rPr lang="es-CO" dirty="0" smtClean="0"/>
              <a:t>ace que nos cuestionemos </a:t>
            </a:r>
            <a:r>
              <a:rPr lang="es-CO" dirty="0"/>
              <a:t>si </a:t>
            </a:r>
            <a:r>
              <a:rPr lang="es-CO" dirty="0" smtClean="0"/>
              <a:t>se están </a:t>
            </a:r>
            <a:r>
              <a:rPr lang="es-CO" dirty="0"/>
              <a:t>haciendo </a:t>
            </a:r>
            <a:r>
              <a:rPr lang="es-CO" dirty="0" smtClean="0"/>
              <a:t>bien las cosas </a:t>
            </a:r>
            <a:r>
              <a:rPr lang="es-CO" dirty="0"/>
              <a:t>o existen mejores practicas que incrementan </a:t>
            </a:r>
            <a:r>
              <a:rPr lang="es-CO" dirty="0" smtClean="0"/>
              <a:t>la </a:t>
            </a:r>
            <a:r>
              <a:rPr lang="es-CO" dirty="0"/>
              <a:t>productividad.</a:t>
            </a:r>
          </a:p>
          <a:p>
            <a:pPr>
              <a:buFont typeface="Wingdings" panose="05000000000000000000" pitchFamily="2" charset="2"/>
              <a:buChar char="Ø"/>
            </a:pPr>
            <a:r>
              <a:rPr lang="es-CO" dirty="0" smtClean="0"/>
              <a:t>Nos convertimos </a:t>
            </a:r>
            <a:r>
              <a:rPr lang="es-CO" dirty="0"/>
              <a:t>en </a:t>
            </a:r>
            <a:r>
              <a:rPr lang="es-CO" dirty="0" smtClean="0"/>
              <a:t>referentes, </a:t>
            </a:r>
            <a:r>
              <a:rPr lang="es-CO" dirty="0"/>
              <a:t>al entender que </a:t>
            </a:r>
            <a:r>
              <a:rPr lang="es-CO" dirty="0" smtClean="0"/>
              <a:t>el </a:t>
            </a:r>
            <a:r>
              <a:rPr lang="es-CO" dirty="0"/>
              <a:t>objetivo es adoptar practicas que sean eficaces y efectivas </a:t>
            </a:r>
            <a:r>
              <a:rPr lang="es-CO" dirty="0" smtClean="0"/>
              <a:t>(nos </a:t>
            </a:r>
            <a:r>
              <a:rPr lang="es-CO" dirty="0"/>
              <a:t>diferencia de los demás) </a:t>
            </a:r>
          </a:p>
          <a:p>
            <a:pPr>
              <a:buFont typeface="Wingdings" panose="05000000000000000000" pitchFamily="2" charset="2"/>
              <a:buChar char="Ø"/>
            </a:pPr>
            <a:r>
              <a:rPr lang="es-CO" dirty="0" smtClean="0"/>
              <a:t>Se empodera al grupo </a:t>
            </a:r>
            <a:r>
              <a:rPr lang="es-CO" dirty="0"/>
              <a:t>de trabajo (todos se mueven en el mismo sentido)</a:t>
            </a:r>
          </a:p>
        </p:txBody>
      </p:sp>
    </p:spTree>
    <p:extLst>
      <p:ext uri="{BB962C8B-B14F-4D97-AF65-F5344CB8AC3E}">
        <p14:creationId xmlns:p14="http://schemas.microsoft.com/office/powerpoint/2010/main" val="3810518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Que </a:t>
            </a:r>
            <a:r>
              <a:rPr lang="es-CO" dirty="0" smtClean="0"/>
              <a:t>se necesita </a:t>
            </a:r>
            <a:r>
              <a:rPr lang="es-CO" dirty="0"/>
              <a:t>para implementar un sistema de gestión de calidad</a:t>
            </a:r>
          </a:p>
        </p:txBody>
      </p:sp>
      <p:sp>
        <p:nvSpPr>
          <p:cNvPr id="3" name="Marcador de contenido 2"/>
          <p:cNvSpPr>
            <a:spLocks noGrp="1"/>
          </p:cNvSpPr>
          <p:nvPr>
            <p:ph idx="1"/>
          </p:nvPr>
        </p:nvSpPr>
        <p:spPr/>
        <p:txBody>
          <a:bodyPr>
            <a:normAutofit fontScale="92500" lnSpcReduction="10000"/>
          </a:bodyPr>
          <a:lstStyle/>
          <a:p>
            <a:r>
              <a:rPr lang="es-CO" dirty="0"/>
              <a:t>1. Lo primero es entender </a:t>
            </a:r>
            <a:r>
              <a:rPr lang="es-CO" dirty="0" smtClean="0"/>
              <a:t>la </a:t>
            </a:r>
            <a:r>
              <a:rPr lang="es-CO" dirty="0"/>
              <a:t>organización (un sistema no se construye aislado), </a:t>
            </a:r>
            <a:r>
              <a:rPr lang="es-CO" dirty="0" smtClean="0"/>
              <a:t>cuando se involucra </a:t>
            </a:r>
            <a:r>
              <a:rPr lang="es-CO" dirty="0"/>
              <a:t>a </a:t>
            </a:r>
            <a:r>
              <a:rPr lang="es-CO" dirty="0" smtClean="0"/>
              <a:t>la </a:t>
            </a:r>
            <a:r>
              <a:rPr lang="es-CO" dirty="0"/>
              <a:t>gente al definir practica, </a:t>
            </a:r>
            <a:r>
              <a:rPr lang="es-CO" dirty="0" smtClean="0"/>
              <a:t>se aterriza </a:t>
            </a:r>
            <a:r>
              <a:rPr lang="es-CO" dirty="0"/>
              <a:t>todo a la realidad de la empresa y por ende el sistema se vuelve practico y sencillo. </a:t>
            </a:r>
          </a:p>
          <a:p>
            <a:r>
              <a:rPr lang="es-CO" dirty="0"/>
              <a:t>2. Tiempo. </a:t>
            </a:r>
            <a:r>
              <a:rPr lang="es-CO" dirty="0" smtClean="0"/>
              <a:t>EL </a:t>
            </a:r>
            <a:r>
              <a:rPr lang="es-CO" dirty="0"/>
              <a:t>objetivo es crear una cultura que permita enfocar a todo el mundo hacia lo que verdaderamente importa (no se interioriza de la noche a la mañana)</a:t>
            </a:r>
          </a:p>
          <a:p>
            <a:r>
              <a:rPr lang="es-CO" dirty="0"/>
              <a:t>3. Apoyo de expertos. </a:t>
            </a:r>
            <a:r>
              <a:rPr lang="es-CO" dirty="0" smtClean="0"/>
              <a:t>Guiarse </a:t>
            </a:r>
            <a:r>
              <a:rPr lang="es-CO" dirty="0"/>
              <a:t>de personas que conozcan la norma bajo la cual </a:t>
            </a:r>
            <a:r>
              <a:rPr lang="es-CO" dirty="0" smtClean="0"/>
              <a:t>se estandariza el </a:t>
            </a:r>
            <a:r>
              <a:rPr lang="es-CO" dirty="0"/>
              <a:t>sistema de gestión (esto permitirá que haya coherencia entre lo que </a:t>
            </a:r>
            <a:r>
              <a:rPr lang="es-CO" dirty="0" smtClean="0"/>
              <a:t>se hace </a:t>
            </a:r>
            <a:r>
              <a:rPr lang="es-CO" dirty="0"/>
              <a:t>y la norma  aplicada)</a:t>
            </a:r>
          </a:p>
          <a:p>
            <a:r>
              <a:rPr lang="es-CO" dirty="0"/>
              <a:t>4. Disposición. </a:t>
            </a:r>
            <a:r>
              <a:rPr lang="es-CO" dirty="0" smtClean="0"/>
              <a:t>Se esta </a:t>
            </a:r>
            <a:r>
              <a:rPr lang="es-CO" dirty="0"/>
              <a:t>generando cambio  </a:t>
            </a:r>
            <a:r>
              <a:rPr lang="es-CO" dirty="0" smtClean="0"/>
              <a:t>y se debe </a:t>
            </a:r>
            <a:r>
              <a:rPr lang="es-CO" dirty="0"/>
              <a:t>creer que </a:t>
            </a:r>
            <a:r>
              <a:rPr lang="es-CO" dirty="0" smtClean="0"/>
              <a:t>se esta </a:t>
            </a:r>
            <a:r>
              <a:rPr lang="es-CO" dirty="0"/>
              <a:t>haciendo lo mejor para la organización y para las personas</a:t>
            </a:r>
          </a:p>
        </p:txBody>
      </p:sp>
    </p:spTree>
    <p:extLst>
      <p:ext uri="{BB962C8B-B14F-4D97-AF65-F5344CB8AC3E}">
        <p14:creationId xmlns:p14="http://schemas.microsoft.com/office/powerpoint/2010/main" val="3716639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trella de 12 puntas 4"/>
          <p:cNvSpPr/>
          <p:nvPr/>
        </p:nvSpPr>
        <p:spPr>
          <a:xfrm>
            <a:off x="3958936" y="3046232"/>
            <a:ext cx="8316623" cy="239193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076" name="Picture 4" descr="Resultado de imagen para persona pensativa h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5" y="2827626"/>
            <a:ext cx="4064241" cy="372759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Ahora nos debemos preguntar algo</a:t>
            </a:r>
            <a:br>
              <a:rPr lang="es-CO" dirty="0"/>
            </a:br>
            <a:endParaRPr lang="es-CO" dirty="0"/>
          </a:p>
        </p:txBody>
      </p:sp>
      <p:sp>
        <p:nvSpPr>
          <p:cNvPr id="3" name="Marcador de contenido 2"/>
          <p:cNvSpPr>
            <a:spLocks noGrp="1"/>
          </p:cNvSpPr>
          <p:nvPr>
            <p:ph idx="1"/>
          </p:nvPr>
        </p:nvSpPr>
        <p:spPr>
          <a:xfrm>
            <a:off x="5357812" y="1234713"/>
            <a:ext cx="6200775" cy="3623038"/>
          </a:xfrm>
        </p:spPr>
        <p:txBody>
          <a:bodyPr>
            <a:normAutofit/>
          </a:bodyPr>
          <a:lstStyle/>
          <a:p>
            <a:endParaRPr lang="es-CO" dirty="0"/>
          </a:p>
          <a:p>
            <a:pPr marL="0" indent="0">
              <a:buNone/>
            </a:pPr>
            <a:r>
              <a:rPr lang="es-CO" sz="3100" dirty="0"/>
              <a:t>Como defino ese estándar que permita lograr los resultados que </a:t>
            </a:r>
            <a:r>
              <a:rPr lang="es-CO" sz="3100" dirty="0" smtClean="0"/>
              <a:t>la </a:t>
            </a:r>
            <a:r>
              <a:rPr lang="es-CO" sz="3100" dirty="0"/>
              <a:t>organización desea obtener</a:t>
            </a:r>
            <a:r>
              <a:rPr lang="es-CO" sz="2900" b="1" dirty="0" smtClean="0">
                <a:latin typeface="Arial" panose="020B0604020202020204" pitchFamily="34" charset="0"/>
                <a:cs typeface="Arial" panose="020B0604020202020204" pitchFamily="34" charset="0"/>
              </a:rPr>
              <a:t>?</a:t>
            </a:r>
            <a:endParaRPr lang="es-CO" sz="3100" dirty="0"/>
          </a:p>
          <a:p>
            <a:pPr marL="0" indent="0">
              <a:buNone/>
            </a:pPr>
            <a:endParaRPr lang="es-CO" sz="3100" dirty="0" smtClean="0"/>
          </a:p>
          <a:p>
            <a:pPr marL="0" indent="0">
              <a:buNone/>
            </a:pPr>
            <a:r>
              <a:rPr lang="es-CO" sz="3100" dirty="0" smtClean="0"/>
              <a:t>Aplicando </a:t>
            </a:r>
            <a:r>
              <a:rPr lang="es-CO" sz="3100" dirty="0"/>
              <a:t>un modelo de gestión, en este caso la NTC ISO 9001:2015</a:t>
            </a:r>
          </a:p>
        </p:txBody>
      </p:sp>
      <p:pic>
        <p:nvPicPr>
          <p:cNvPr id="3078" name="Picture 6" descr="Resultado de imagen para burbuja de pregun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605" y="1346921"/>
            <a:ext cx="1480705" cy="14807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NTC ISO 9001 20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0281" y="5438162"/>
            <a:ext cx="1602798" cy="1335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0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NTC ISO 9001:2015</a:t>
            </a:r>
          </a:p>
        </p:txBody>
      </p:sp>
      <p:sp>
        <p:nvSpPr>
          <p:cNvPr id="3" name="Marcador de contenido 2"/>
          <p:cNvSpPr>
            <a:spLocks noGrp="1"/>
          </p:cNvSpPr>
          <p:nvPr>
            <p:ph idx="1"/>
          </p:nvPr>
        </p:nvSpPr>
        <p:spPr>
          <a:xfrm>
            <a:off x="1024128" y="1785302"/>
            <a:ext cx="9720073" cy="4023360"/>
          </a:xfrm>
        </p:spPr>
        <p:txBody>
          <a:bodyPr/>
          <a:lstStyle/>
          <a:p>
            <a:r>
              <a:rPr lang="es-CO" dirty="0"/>
              <a:t>Al Hablar de este modelo de gestión  debemos conocer claramente su estructura, la cual esta definida de la siguiente forma</a:t>
            </a:r>
          </a:p>
        </p:txBody>
      </p:sp>
      <p:pic>
        <p:nvPicPr>
          <p:cNvPr id="4098" name="Picture 2" descr="Resultado de imagen para Iso 9001 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657" y="2781583"/>
            <a:ext cx="6439126" cy="372667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13898" y="2998315"/>
            <a:ext cx="3589362" cy="3293209"/>
          </a:xfrm>
          <a:prstGeom prst="rect">
            <a:avLst/>
          </a:prstGeom>
          <a:noFill/>
        </p:spPr>
        <p:txBody>
          <a:bodyPr wrap="square" rtlCol="0">
            <a:spAutoFit/>
          </a:bodyPr>
          <a:lstStyle/>
          <a:p>
            <a:pPr algn="just"/>
            <a:r>
              <a:rPr lang="es-CO" sz="1600" dirty="0"/>
              <a:t>La norma nos muestra algunos aspectos significativos tales como:</a:t>
            </a:r>
          </a:p>
          <a:p>
            <a:pPr marL="342900" indent="-342900" algn="just">
              <a:buAutoNum type="arabicPeriod"/>
            </a:pPr>
            <a:r>
              <a:rPr lang="es-CO" sz="1600" dirty="0"/>
              <a:t>Es importante conocer el contexto (lo interno y externo que me pueda afectar)</a:t>
            </a:r>
          </a:p>
          <a:p>
            <a:pPr marL="342900" indent="-342900" algn="just">
              <a:buAutoNum type="arabicPeriod"/>
            </a:pPr>
            <a:r>
              <a:rPr lang="es-CO" sz="1600" dirty="0"/>
              <a:t>El cliente es fundamental (sus requisitos permitirán definir como debo planificar mi capacidad para cumplir)</a:t>
            </a:r>
          </a:p>
          <a:p>
            <a:pPr marL="342900" indent="-342900" algn="just">
              <a:buAutoNum type="arabicPeriod"/>
            </a:pPr>
            <a:r>
              <a:rPr lang="es-CO" sz="1600" dirty="0"/>
              <a:t>Algunos actores deben ser considerados para que no afecte nuestra capacidad.</a:t>
            </a:r>
          </a:p>
          <a:p>
            <a:pPr marL="342900" indent="-342900" algn="just">
              <a:buAutoNum type="arabicPeriod"/>
            </a:pPr>
            <a:endParaRPr lang="es-CO" sz="1600" dirty="0"/>
          </a:p>
        </p:txBody>
      </p:sp>
      <p:cxnSp>
        <p:nvCxnSpPr>
          <p:cNvPr id="6" name="Conector recto de flecha 5"/>
          <p:cNvCxnSpPr/>
          <p:nvPr/>
        </p:nvCxnSpPr>
        <p:spPr>
          <a:xfrm flipV="1">
            <a:off x="3903260" y="3796982"/>
            <a:ext cx="736979" cy="215460"/>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9" name="Conector recto de flecha 8"/>
          <p:cNvCxnSpPr>
            <a:stCxn id="4" idx="3"/>
            <a:endCxn id="4098" idx="1"/>
          </p:cNvCxnSpPr>
          <p:nvPr/>
        </p:nvCxnSpPr>
        <p:spPr>
          <a:xfrm>
            <a:off x="3903260" y="4644920"/>
            <a:ext cx="569397" cy="0"/>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13" name="Conector recto de flecha 12"/>
          <p:cNvCxnSpPr/>
          <p:nvPr/>
        </p:nvCxnSpPr>
        <p:spPr>
          <a:xfrm>
            <a:off x="3903260" y="5481412"/>
            <a:ext cx="545910" cy="336379"/>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5751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NTC ISO 9001:2015</a:t>
            </a:r>
          </a:p>
        </p:txBody>
      </p:sp>
      <p:pic>
        <p:nvPicPr>
          <p:cNvPr id="4" name="Picture 2" descr="Resultado de imagen para Iso 9001 2015"/>
          <p:cNvPicPr>
            <a:picLocks noChangeAspect="1" noChangeArrowheads="1"/>
          </p:cNvPicPr>
          <p:nvPr/>
        </p:nvPicPr>
        <p:blipFill rotWithShape="1">
          <a:blip r:embed="rId2">
            <a:extLst>
              <a:ext uri="{28A0092B-C50C-407E-A947-70E740481C1C}">
                <a14:useLocalDpi xmlns:a14="http://schemas.microsoft.com/office/drawing/2010/main" val="0"/>
              </a:ext>
            </a:extLst>
          </a:blip>
          <a:srcRect l="22110" t="6862" r="24595"/>
          <a:stretch/>
        </p:blipFill>
        <p:spPr bwMode="auto">
          <a:xfrm>
            <a:off x="4160072" y="2084831"/>
            <a:ext cx="4594598" cy="4647063"/>
          </a:xfrm>
          <a:prstGeom prst="ellipse">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56811" y="2638648"/>
            <a:ext cx="3330054" cy="2800767"/>
          </a:xfrm>
          <a:prstGeom prst="rect">
            <a:avLst/>
          </a:prstGeom>
          <a:noFill/>
        </p:spPr>
        <p:txBody>
          <a:bodyPr wrap="square" rtlCol="0">
            <a:spAutoFit/>
          </a:bodyPr>
          <a:lstStyle/>
          <a:p>
            <a:pPr algn="just"/>
            <a:endParaRPr lang="es-CO" sz="1600" dirty="0"/>
          </a:p>
          <a:p>
            <a:pPr marL="342900" indent="-342900" algn="just">
              <a:buAutoNum type="arabicPeriod"/>
            </a:pPr>
            <a:r>
              <a:rPr lang="es-CO" sz="1600" dirty="0"/>
              <a:t>Como hacer frente a los riesgos y oportunidades</a:t>
            </a:r>
          </a:p>
          <a:p>
            <a:pPr marL="342900" indent="-342900" algn="just">
              <a:buAutoNum type="arabicPeriod"/>
            </a:pPr>
            <a:r>
              <a:rPr lang="es-CO" sz="1600" dirty="0"/>
              <a:t>Como aterrizar el cumplimiento de sus objetivos a través de la planificación y seguimiento de acciones</a:t>
            </a:r>
          </a:p>
          <a:p>
            <a:pPr marL="342900" indent="-342900" algn="just">
              <a:buAutoNum type="arabicPeriod"/>
            </a:pPr>
            <a:r>
              <a:rPr lang="es-CO" sz="1600" dirty="0"/>
              <a:t>Como tener control de aquellas cosas nuevas que puedan afectar el sistema </a:t>
            </a:r>
          </a:p>
          <a:p>
            <a:pPr marL="342900" indent="-342900" algn="just">
              <a:buAutoNum type="arabicPeriod"/>
            </a:pPr>
            <a:endParaRPr lang="es-CO" sz="1600" dirty="0"/>
          </a:p>
        </p:txBody>
      </p:sp>
      <p:cxnSp>
        <p:nvCxnSpPr>
          <p:cNvPr id="6" name="Conector recto de flecha 5"/>
          <p:cNvCxnSpPr>
            <a:stCxn id="5" idx="3"/>
            <a:endCxn id="4" idx="2"/>
          </p:cNvCxnSpPr>
          <p:nvPr/>
        </p:nvCxnSpPr>
        <p:spPr>
          <a:xfrm>
            <a:off x="3586865" y="4039032"/>
            <a:ext cx="573207" cy="369331"/>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11" name="CuadroTexto 10"/>
          <p:cNvSpPr txBox="1"/>
          <p:nvPr/>
        </p:nvSpPr>
        <p:spPr>
          <a:xfrm>
            <a:off x="5240517" y="287820"/>
            <a:ext cx="6796807" cy="1323439"/>
          </a:xfrm>
          <a:prstGeom prst="rect">
            <a:avLst/>
          </a:prstGeom>
          <a:noFill/>
        </p:spPr>
        <p:txBody>
          <a:bodyPr wrap="square" rtlCol="0">
            <a:spAutoFit/>
          </a:bodyPr>
          <a:lstStyle/>
          <a:p>
            <a:pPr marL="342900" indent="-342900" algn="just">
              <a:buAutoNum type="arabicPeriod"/>
            </a:pPr>
            <a:r>
              <a:rPr lang="es-CO" sz="1600" dirty="0" smtClean="0"/>
              <a:t>Importancia </a:t>
            </a:r>
            <a:r>
              <a:rPr lang="es-CO" sz="1600" dirty="0"/>
              <a:t>de definir los recursos necesarios para operar los procesos y garantizar la capacidad de la empresa en relación con los clientes. </a:t>
            </a:r>
          </a:p>
          <a:p>
            <a:pPr marL="342900" indent="-342900" algn="just">
              <a:buAutoNum type="arabicPeriod"/>
            </a:pPr>
            <a:r>
              <a:rPr lang="es-CO" sz="1600" dirty="0"/>
              <a:t>Control del corazón de nuestra empresa (la operación) y de nuestros proveedores para garantizar siempre nuestra capacidad</a:t>
            </a:r>
          </a:p>
          <a:p>
            <a:pPr marL="342900" indent="-342900" algn="just">
              <a:buAutoNum type="arabicPeriod"/>
            </a:pPr>
            <a:r>
              <a:rPr lang="es-CO" sz="1600" dirty="0"/>
              <a:t> Controlar el diseño y desarrollo gestionado desde nuestra organización.</a:t>
            </a:r>
          </a:p>
        </p:txBody>
      </p:sp>
      <p:cxnSp>
        <p:nvCxnSpPr>
          <p:cNvPr id="13" name="Conector angular 12"/>
          <p:cNvCxnSpPr>
            <a:endCxn id="11" idx="2"/>
          </p:cNvCxnSpPr>
          <p:nvPr/>
        </p:nvCxnSpPr>
        <p:spPr>
          <a:xfrm flipV="1">
            <a:off x="7192373" y="1611259"/>
            <a:ext cx="1446548" cy="1159237"/>
          </a:xfrm>
          <a:prstGeom prst="bentConnector2">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16" name="CuadroTexto 15"/>
          <p:cNvSpPr txBox="1"/>
          <p:nvPr/>
        </p:nvSpPr>
        <p:spPr>
          <a:xfrm>
            <a:off x="9017755" y="2584878"/>
            <a:ext cx="3019569" cy="1323439"/>
          </a:xfrm>
          <a:prstGeom prst="rect">
            <a:avLst/>
          </a:prstGeom>
          <a:noFill/>
        </p:spPr>
        <p:txBody>
          <a:bodyPr wrap="square" rtlCol="0">
            <a:spAutoFit/>
          </a:bodyPr>
          <a:lstStyle/>
          <a:p>
            <a:pPr algn="just"/>
            <a:r>
              <a:rPr lang="es-CO" sz="1600" dirty="0"/>
              <a:t>De acuerdo a la gestión realizada  es claro que debemos evaluar el desempeño y  a su vez que tan eficaz es nuestro sistema. </a:t>
            </a:r>
          </a:p>
          <a:p>
            <a:pPr marL="342900" indent="-342900" algn="just">
              <a:buAutoNum type="arabicPeriod"/>
            </a:pPr>
            <a:endParaRPr lang="es-CO" sz="1600" dirty="0"/>
          </a:p>
        </p:txBody>
      </p:sp>
      <p:sp>
        <p:nvSpPr>
          <p:cNvPr id="17" name="CuadroTexto 16"/>
          <p:cNvSpPr txBox="1"/>
          <p:nvPr/>
        </p:nvSpPr>
        <p:spPr>
          <a:xfrm>
            <a:off x="9017754" y="5262114"/>
            <a:ext cx="3019569" cy="1077218"/>
          </a:xfrm>
          <a:prstGeom prst="rect">
            <a:avLst/>
          </a:prstGeom>
          <a:noFill/>
        </p:spPr>
        <p:txBody>
          <a:bodyPr wrap="square" rtlCol="0">
            <a:spAutoFit/>
          </a:bodyPr>
          <a:lstStyle/>
          <a:p>
            <a:pPr algn="just"/>
            <a:r>
              <a:rPr lang="es-CO" sz="1600" dirty="0"/>
              <a:t>Por ultimo ese proceso de evaluación nos debe permitir ser  cada día mas mejores </a:t>
            </a:r>
            <a:r>
              <a:rPr lang="es-CO" sz="1600" b="1" dirty="0"/>
              <a:t>(estructurando acciones) </a:t>
            </a:r>
          </a:p>
        </p:txBody>
      </p:sp>
      <p:cxnSp>
        <p:nvCxnSpPr>
          <p:cNvPr id="18" name="Conector angular 17"/>
          <p:cNvCxnSpPr/>
          <p:nvPr/>
        </p:nvCxnSpPr>
        <p:spPr>
          <a:xfrm flipV="1">
            <a:off x="8052178" y="3179842"/>
            <a:ext cx="965576" cy="661719"/>
          </a:xfrm>
          <a:prstGeom prst="bentConnector3">
            <a:avLst>
              <a:gd name="adj1" fmla="val -884"/>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24" name="Conector angular 23"/>
          <p:cNvCxnSpPr>
            <a:endCxn id="17" idx="1"/>
          </p:cNvCxnSpPr>
          <p:nvPr/>
        </p:nvCxnSpPr>
        <p:spPr>
          <a:xfrm flipV="1">
            <a:off x="7083188" y="5800723"/>
            <a:ext cx="1934566" cy="377356"/>
          </a:xfrm>
          <a:prstGeom prst="bentConnector3">
            <a:avLst>
              <a:gd name="adj1" fmla="val 50000"/>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66278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NTC ISO 9001:2015</a:t>
            </a:r>
          </a:p>
        </p:txBody>
      </p:sp>
      <p:sp>
        <p:nvSpPr>
          <p:cNvPr id="3" name="Marcador de contenido 2"/>
          <p:cNvSpPr>
            <a:spLocks noGrp="1"/>
          </p:cNvSpPr>
          <p:nvPr>
            <p:ph idx="1"/>
          </p:nvPr>
        </p:nvSpPr>
        <p:spPr>
          <a:xfrm>
            <a:off x="6692318" y="2159077"/>
            <a:ext cx="3618404" cy="4023360"/>
          </a:xfrm>
        </p:spPr>
        <p:txBody>
          <a:bodyPr>
            <a:normAutofit fontScale="85000" lnSpcReduction="10000"/>
          </a:bodyPr>
          <a:lstStyle/>
          <a:p>
            <a:pPr marL="0" indent="0">
              <a:buNone/>
            </a:pPr>
            <a:r>
              <a:rPr lang="es-CO" dirty="0"/>
              <a:t>Si hicimos un buen trabajo tendremos los siguientes resultados: </a:t>
            </a:r>
          </a:p>
          <a:p>
            <a:pPr marL="0" indent="0">
              <a:buNone/>
            </a:pPr>
            <a:r>
              <a:rPr lang="es-CO" dirty="0"/>
              <a:t>1. Clientes satisfechos, por que cumples lo que verdaderamente prometes. </a:t>
            </a:r>
          </a:p>
          <a:p>
            <a:pPr marL="0" indent="0">
              <a:buNone/>
            </a:pPr>
            <a:r>
              <a:rPr lang="es-CO" dirty="0"/>
              <a:t>2. Cumplimiento de los objetivos  que planificaste a través de acciones.</a:t>
            </a:r>
          </a:p>
          <a:p>
            <a:pPr marL="0" indent="0">
              <a:buNone/>
            </a:pPr>
            <a:r>
              <a:rPr lang="es-CO" dirty="0"/>
              <a:t>3. Procesos y servicios conformes a los requerimientos del cliente. </a:t>
            </a:r>
          </a:p>
        </p:txBody>
      </p:sp>
      <p:pic>
        <p:nvPicPr>
          <p:cNvPr id="4" name="Picture 2" descr="Resultado de imagen para Iso 9001 2015"/>
          <p:cNvPicPr>
            <a:picLocks noChangeAspect="1" noChangeArrowheads="1"/>
          </p:cNvPicPr>
          <p:nvPr/>
        </p:nvPicPr>
        <p:blipFill rotWithShape="1">
          <a:blip r:embed="rId2">
            <a:extLst>
              <a:ext uri="{28A0092B-C50C-407E-A947-70E740481C1C}">
                <a14:useLocalDpi xmlns:a14="http://schemas.microsoft.com/office/drawing/2010/main" val="0"/>
              </a:ext>
            </a:extLst>
          </a:blip>
          <a:srcRect l="55735" t="6042" b="-160"/>
          <a:stretch/>
        </p:blipFill>
        <p:spPr bwMode="auto">
          <a:xfrm>
            <a:off x="1571222" y="1824546"/>
            <a:ext cx="3559993" cy="43807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recto de flecha 4"/>
          <p:cNvCxnSpPr/>
          <p:nvPr/>
        </p:nvCxnSpPr>
        <p:spPr>
          <a:xfrm flipV="1">
            <a:off x="5147185" y="3387436"/>
            <a:ext cx="1461433" cy="21567"/>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7" name="Conector recto de flecha 6"/>
          <p:cNvCxnSpPr/>
          <p:nvPr/>
        </p:nvCxnSpPr>
        <p:spPr>
          <a:xfrm>
            <a:off x="4929579" y="4014936"/>
            <a:ext cx="1762739" cy="349246"/>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8" name="Conector recto de flecha 7"/>
          <p:cNvCxnSpPr/>
          <p:nvPr/>
        </p:nvCxnSpPr>
        <p:spPr>
          <a:xfrm>
            <a:off x="5147184" y="4843819"/>
            <a:ext cx="1461434" cy="528281"/>
          </a:xfrm>
          <a:prstGeom prst="straightConnector1">
            <a:avLst/>
          </a:prstGeom>
          <a:ln w="57150">
            <a:solidFill>
              <a:srgbClr val="17365D"/>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096889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docProps/app.xml><?xml version="1.0" encoding="utf-8"?>
<Properties xmlns="http://schemas.openxmlformats.org/officeDocument/2006/extended-properties" xmlns:vt="http://schemas.openxmlformats.org/officeDocument/2006/docPropsVTypes">
  <TotalTime>196</TotalTime>
  <Words>1377</Words>
  <Application>Microsoft Office PowerPoint</Application>
  <PresentationFormat>Panorámica</PresentationFormat>
  <Paragraphs>109</Paragraphs>
  <Slides>21</Slides>
  <Notes>0</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21</vt:i4>
      </vt:variant>
    </vt:vector>
  </HeadingPairs>
  <TitlesOfParts>
    <vt:vector size="32" baseType="lpstr">
      <vt:lpstr>Arial</vt:lpstr>
      <vt:lpstr>Calibri</vt:lpstr>
      <vt:lpstr>Calibri Light</vt:lpstr>
      <vt:lpstr>Helvetica</vt:lpstr>
      <vt:lpstr>Tw Cen MT</vt:lpstr>
      <vt:lpstr>Tw Cen MT Condensed</vt:lpstr>
      <vt:lpstr>Tw Cen MT Condensed (Títulos)</vt:lpstr>
      <vt:lpstr>Wingdings</vt:lpstr>
      <vt:lpstr>Wingdings 3</vt:lpstr>
      <vt:lpstr>Tema de Office</vt:lpstr>
      <vt:lpstr>Integral</vt:lpstr>
      <vt:lpstr>Sistema de gestión de la calidad</vt:lpstr>
      <vt:lpstr>Presentación de PowerPoint</vt:lpstr>
      <vt:lpstr>Sistemas de gestión de la calidad</vt:lpstr>
      <vt:lpstr>Ventajas  de tener un sistema de gestión</vt:lpstr>
      <vt:lpstr>Que se necesita para implementar un sistema de gestión de calidad</vt:lpstr>
      <vt:lpstr>Ahora nos debemos preguntar algo </vt:lpstr>
      <vt:lpstr>NTC ISO 9001:2015</vt:lpstr>
      <vt:lpstr>NTC ISO 9001:2015</vt:lpstr>
      <vt:lpstr>NTC ISO 9001:2015</vt:lpstr>
      <vt:lpstr>Abordaje de los requisitos principales de la NTC ISO 9001: 2015</vt:lpstr>
      <vt:lpstr> Gestión del riesgo</vt:lpstr>
      <vt:lpstr>Presentación de PowerPoint</vt:lpstr>
      <vt:lpstr>DEFINICIONES ISO 9000</vt:lpstr>
      <vt:lpstr>OPORTUNIDAD</vt:lpstr>
      <vt:lpstr>A QUE SE LE DEBE GESTIONAR LOS RIESGOS!!!!!</vt:lpstr>
      <vt:lpstr>POR QUE HACERLO??</vt:lpstr>
      <vt:lpstr>QUE DEBO DE HACER??</vt:lpstr>
      <vt:lpstr>Gestión del cambio </vt:lpstr>
      <vt:lpstr>Gestión del cambio</vt:lpstr>
      <vt:lpstr>Gestión del conocimiento</vt:lpstr>
      <vt:lpstr>En Conclusión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Comprensión de la iso 9001:2015</dc:title>
  <dc:creator>Andres</dc:creator>
  <cp:lastModifiedBy>Andres Leonardo Alzate Alvarez</cp:lastModifiedBy>
  <cp:revision>14</cp:revision>
  <dcterms:created xsi:type="dcterms:W3CDTF">2018-08-17T03:23:54Z</dcterms:created>
  <dcterms:modified xsi:type="dcterms:W3CDTF">2018-08-17T22:59:46Z</dcterms:modified>
</cp:coreProperties>
</file>